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371" r:id="rId4"/>
    <p:sldId id="352" r:id="rId5"/>
    <p:sldId id="353" r:id="rId6"/>
    <p:sldId id="354" r:id="rId7"/>
    <p:sldId id="281" r:id="rId8"/>
    <p:sldId id="268" r:id="rId9"/>
    <p:sldId id="327" r:id="rId10"/>
    <p:sldId id="340" r:id="rId11"/>
    <p:sldId id="356" r:id="rId12"/>
    <p:sldId id="323" r:id="rId13"/>
    <p:sldId id="355" r:id="rId14"/>
    <p:sldId id="313" r:id="rId15"/>
    <p:sldId id="324" r:id="rId16"/>
    <p:sldId id="271" r:id="rId17"/>
    <p:sldId id="372" r:id="rId18"/>
    <p:sldId id="373" r:id="rId19"/>
    <p:sldId id="375" r:id="rId20"/>
    <p:sldId id="374" r:id="rId21"/>
    <p:sldId id="341" r:id="rId22"/>
    <p:sldId id="308" r:id="rId23"/>
    <p:sldId id="307" r:id="rId24"/>
    <p:sldId id="377" r:id="rId25"/>
    <p:sldId id="259" r:id="rId26"/>
    <p:sldId id="294" r:id="rId27"/>
    <p:sldId id="258" r:id="rId28"/>
    <p:sldId id="376"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solidFill>
                  <a:schemeClr val="tx1">
                    <a:lumMod val="95000"/>
                    <a:lumOff val="5000"/>
                  </a:schemeClr>
                </a:solidFill>
                <a:latin typeface="微软雅黑" panose="020B0503020204020204" charset="-122"/>
                <a:ea typeface="微软雅黑" panose="020B0503020204020204" charset="-122"/>
              </a:defRPr>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solidFill>
                  <a:schemeClr val="tx1">
                    <a:lumMod val="95000"/>
                    <a:lumOff val="5000"/>
                  </a:schemeClr>
                </a:solidFill>
                <a:latin typeface="微软雅黑" panose="020B0503020204020204" charset="-122"/>
                <a:ea typeface="微软雅黑"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solidFill>
                  <a:schemeClr val="tx1">
                    <a:lumMod val="95000"/>
                    <a:lumOff val="5000"/>
                  </a:schemeClr>
                </a:solidFill>
                <a:latin typeface="微软雅黑" panose="020B0503020204020204" charset="-122"/>
                <a:ea typeface="微软雅黑" panose="020B0503020204020204"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solidFill>
                  <a:schemeClr val="tx1">
                    <a:lumMod val="95000"/>
                    <a:lumOff val="5000"/>
                  </a:schemeClr>
                </a:solidFill>
                <a:latin typeface="微软雅黑" panose="020B0503020204020204" charset="-122"/>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p:txBody>
          <a:bodyPr/>
          <a:lstStyle>
            <a:lvl1pPr>
              <a:defRPr>
                <a:solidFill>
                  <a:schemeClr val="tx1">
                    <a:lumMod val="95000"/>
                    <a:lumOff val="5000"/>
                  </a:schemeClr>
                </a:solidFill>
                <a:latin typeface="微软雅黑" panose="020B0503020204020204" charset="-122"/>
                <a:ea typeface="微软雅黑" panose="020B0503020204020204"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lvl1pPr>
              <a:defRPr>
                <a:solidFill>
                  <a:schemeClr val="bg1"/>
                </a:solidFill>
              </a:defRPr>
            </a:lvl1p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solidFill>
                  <a:schemeClr val="bg1"/>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solidFill>
                  <a:schemeClr val="bg1"/>
                </a:solidFill>
              </a:defRPr>
            </a:lvl1pPr>
          </a:lstStyle>
          <a:p>
            <a:endParaRPr lang="zh-CN" altLang="en-US"/>
          </a:p>
        </p:txBody>
      </p:sp>
      <p:sp>
        <p:nvSpPr>
          <p:cNvPr id="6" name="灯片编号占位符 5"/>
          <p:cNvSpPr>
            <a:spLocks noGrp="1"/>
          </p:cNvSpPr>
          <p:nvPr>
            <p:ph type="sldNum" sz="quarter" idx="12"/>
          </p:nvPr>
        </p:nvSpPr>
        <p:spPr/>
        <p:txBody>
          <a:bodyPr/>
          <a:lstStyle>
            <a:lvl1pPr>
              <a:defRPr>
                <a:solidFill>
                  <a:schemeClr val="bg1"/>
                </a:solidFill>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a:solidFill>
                  <a:srgbClr val="C00000"/>
                </a:solidFill>
                <a:latin typeface="微软雅黑" panose="020B0503020204020204" charset="-122"/>
                <a:ea typeface="微软雅黑" panose="020B0503020204020204"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lnSpc>
                <a:spcPct val="100000"/>
              </a:lnSpc>
              <a:defRPr>
                <a:solidFill>
                  <a:schemeClr val="tx1">
                    <a:lumMod val="85000"/>
                    <a:lumOff val="15000"/>
                  </a:schemeClr>
                </a:solidFill>
                <a:latin typeface="微软雅黑" panose="020B0503020204020204" charset="-122"/>
                <a:ea typeface="微软雅黑" panose="020B0503020204020204" charset="-122"/>
              </a:defRPr>
            </a:lvl1pPr>
            <a:lvl2pPr>
              <a:lnSpc>
                <a:spcPct val="100000"/>
              </a:lnSpc>
              <a:defRPr>
                <a:solidFill>
                  <a:schemeClr val="tx1">
                    <a:lumMod val="85000"/>
                    <a:lumOff val="15000"/>
                  </a:schemeClr>
                </a:solidFill>
                <a:latin typeface="微软雅黑" panose="020B0503020204020204" charset="-122"/>
                <a:ea typeface="微软雅黑" panose="020B0503020204020204" charset="-122"/>
              </a:defRPr>
            </a:lvl2pPr>
            <a:lvl3pPr>
              <a:lnSpc>
                <a:spcPct val="100000"/>
              </a:lnSpc>
              <a:defRPr>
                <a:solidFill>
                  <a:schemeClr val="tx1">
                    <a:lumMod val="85000"/>
                    <a:lumOff val="15000"/>
                  </a:schemeClr>
                </a:solidFill>
                <a:latin typeface="微软雅黑" panose="020B0503020204020204" charset="-122"/>
                <a:ea typeface="微软雅黑" panose="020B0503020204020204" charset="-122"/>
              </a:defRPr>
            </a:lvl3pPr>
            <a:lvl4pPr>
              <a:lnSpc>
                <a:spcPct val="100000"/>
              </a:lnSpc>
              <a:defRPr>
                <a:solidFill>
                  <a:schemeClr val="tx1">
                    <a:lumMod val="85000"/>
                    <a:lumOff val="15000"/>
                  </a:schemeClr>
                </a:solidFill>
                <a:latin typeface="微软雅黑" panose="020B0503020204020204" charset="-122"/>
                <a:ea typeface="微软雅黑" panose="020B0503020204020204" charset="-122"/>
              </a:defRPr>
            </a:lvl4pPr>
            <a:lvl5pPr>
              <a:lnSpc>
                <a:spcPct val="100000"/>
              </a:lnSpc>
              <a:defRPr>
                <a:solidFill>
                  <a:schemeClr val="tx1">
                    <a:lumMod val="85000"/>
                    <a:lumOff val="15000"/>
                  </a:schemeClr>
                </a:solidFill>
                <a:latin typeface="微软雅黑" panose="020B0503020204020204" charset="-122"/>
                <a:ea typeface="微软雅黑" panose="020B0503020204020204" charset="-122"/>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solidFill>
                  <a:schemeClr val="tx1">
                    <a:lumMod val="50000"/>
                    <a:lumOff val="50000"/>
                  </a:schemeClr>
                </a:solidFill>
                <a:latin typeface="微软雅黑" panose="020B0503020204020204" charset="-122"/>
                <a:ea typeface="微软雅黑" panose="020B0503020204020204"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solidFill>
                  <a:schemeClr val="tx1">
                    <a:lumMod val="50000"/>
                    <a:lumOff val="50000"/>
                  </a:schemeClr>
                </a:solidFill>
                <a:latin typeface="微软雅黑" panose="020B0503020204020204" charset="-122"/>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p:txBody>
          <a:bodyPr/>
          <a:lstStyle>
            <a:lvl1pPr>
              <a:defRPr>
                <a:solidFill>
                  <a:schemeClr val="tx1">
                    <a:lumMod val="50000"/>
                    <a:lumOff val="50000"/>
                  </a:schemeClr>
                </a:solidFill>
                <a:latin typeface="微软雅黑" panose="020B0503020204020204" charset="-122"/>
                <a:ea typeface="微软雅黑" panose="020B0503020204020204"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solidFill>
                  <a:schemeClr val="tx1">
                    <a:lumMod val="95000"/>
                    <a:lumOff val="5000"/>
                  </a:schemeClr>
                </a:solidFill>
                <a:latin typeface="微软雅黑" panose="020B0503020204020204" charset="-122"/>
                <a:ea typeface="微软雅黑" panose="020B0503020204020204" charset="-122"/>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lumMod val="95000"/>
                    <a:lumOff val="5000"/>
                  </a:schemeClr>
                </a:solidFill>
                <a:latin typeface="微软雅黑" panose="020B0503020204020204" charset="-122"/>
                <a:ea typeface="微软雅黑" panose="020B050302020402020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solidFill>
                  <a:schemeClr val="tx1">
                    <a:lumMod val="95000"/>
                    <a:lumOff val="5000"/>
                  </a:schemeClr>
                </a:solidFill>
                <a:latin typeface="微软雅黑" panose="020B0503020204020204" charset="-122"/>
                <a:ea typeface="微软雅黑" panose="020B0503020204020204"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solidFill>
                  <a:schemeClr val="tx1">
                    <a:lumMod val="95000"/>
                    <a:lumOff val="5000"/>
                  </a:schemeClr>
                </a:solidFill>
                <a:latin typeface="微软雅黑" panose="020B0503020204020204" charset="-122"/>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p:txBody>
          <a:bodyPr/>
          <a:lstStyle>
            <a:lvl1pPr>
              <a:defRPr>
                <a:solidFill>
                  <a:schemeClr val="tx1">
                    <a:lumMod val="95000"/>
                    <a:lumOff val="5000"/>
                  </a:schemeClr>
                </a:solidFill>
                <a:latin typeface="微软雅黑" panose="020B0503020204020204" charset="-122"/>
                <a:ea typeface="微软雅黑" panose="020B0503020204020204"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tx1">
                    <a:lumMod val="95000"/>
                    <a:lumOff val="5000"/>
                  </a:schemeClr>
                </a:solidFill>
                <a:latin typeface="微软雅黑" panose="020B0503020204020204" charset="-122"/>
                <a:ea typeface="微软雅黑" panose="020B0503020204020204" charset="-122"/>
              </a:defRPr>
            </a:lvl1p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lvl1pPr>
              <a:defRPr>
                <a:solidFill>
                  <a:schemeClr val="tx1">
                    <a:lumMod val="95000"/>
                    <a:lumOff val="5000"/>
                  </a:schemeClr>
                </a:solidFill>
                <a:latin typeface="微软雅黑" panose="020B0503020204020204" charset="-122"/>
                <a:ea typeface="微软雅黑" panose="020B0503020204020204" charset="-122"/>
              </a:defRPr>
            </a:lvl1pPr>
            <a:lvl2pPr>
              <a:defRPr>
                <a:solidFill>
                  <a:schemeClr val="tx1">
                    <a:lumMod val="95000"/>
                    <a:lumOff val="5000"/>
                  </a:schemeClr>
                </a:solidFill>
                <a:latin typeface="微软雅黑" panose="020B0503020204020204" charset="-122"/>
                <a:ea typeface="微软雅黑" panose="020B0503020204020204" charset="-122"/>
              </a:defRPr>
            </a:lvl2pPr>
            <a:lvl3pPr>
              <a:defRPr>
                <a:solidFill>
                  <a:schemeClr val="tx1">
                    <a:lumMod val="95000"/>
                    <a:lumOff val="5000"/>
                  </a:schemeClr>
                </a:solidFill>
                <a:latin typeface="微软雅黑" panose="020B0503020204020204" charset="-122"/>
                <a:ea typeface="微软雅黑" panose="020B0503020204020204" charset="-122"/>
              </a:defRPr>
            </a:lvl3pPr>
            <a:lvl4pPr>
              <a:defRPr>
                <a:solidFill>
                  <a:schemeClr val="tx1">
                    <a:lumMod val="95000"/>
                    <a:lumOff val="5000"/>
                  </a:schemeClr>
                </a:solidFill>
                <a:latin typeface="微软雅黑" panose="020B0503020204020204" charset="-122"/>
                <a:ea typeface="微软雅黑" panose="020B0503020204020204" charset="-122"/>
              </a:defRPr>
            </a:lvl4pPr>
            <a:lvl5pPr>
              <a:defRPr>
                <a:solidFill>
                  <a:schemeClr val="tx1">
                    <a:lumMod val="95000"/>
                    <a:lumOff val="5000"/>
                  </a:schemeClr>
                </a:solidFill>
                <a:latin typeface="微软雅黑" panose="020B0503020204020204" charset="-122"/>
                <a:ea typeface="微软雅黑" panose="020B0503020204020204" charset="-122"/>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a:solidFill>
                  <a:schemeClr val="tx1">
                    <a:lumMod val="95000"/>
                    <a:lumOff val="5000"/>
                  </a:schemeClr>
                </a:solidFill>
                <a:latin typeface="微软雅黑" panose="020B0503020204020204" charset="-122"/>
                <a:ea typeface="微软雅黑" panose="020B0503020204020204" charset="-122"/>
              </a:defRPr>
            </a:lvl1pPr>
            <a:lvl2pPr>
              <a:defRPr>
                <a:solidFill>
                  <a:schemeClr val="tx1">
                    <a:lumMod val="95000"/>
                    <a:lumOff val="5000"/>
                  </a:schemeClr>
                </a:solidFill>
                <a:latin typeface="微软雅黑" panose="020B0503020204020204" charset="-122"/>
                <a:ea typeface="微软雅黑" panose="020B0503020204020204" charset="-122"/>
              </a:defRPr>
            </a:lvl2pPr>
            <a:lvl3pPr>
              <a:defRPr>
                <a:solidFill>
                  <a:schemeClr val="tx1">
                    <a:lumMod val="95000"/>
                    <a:lumOff val="5000"/>
                  </a:schemeClr>
                </a:solidFill>
                <a:latin typeface="微软雅黑" panose="020B0503020204020204" charset="-122"/>
                <a:ea typeface="微软雅黑" panose="020B0503020204020204" charset="-122"/>
              </a:defRPr>
            </a:lvl3pPr>
            <a:lvl4pPr>
              <a:defRPr>
                <a:solidFill>
                  <a:schemeClr val="tx1">
                    <a:lumMod val="95000"/>
                    <a:lumOff val="5000"/>
                  </a:schemeClr>
                </a:solidFill>
                <a:latin typeface="微软雅黑" panose="020B0503020204020204" charset="-122"/>
                <a:ea typeface="微软雅黑" panose="020B0503020204020204" charset="-122"/>
              </a:defRPr>
            </a:lvl4pPr>
            <a:lvl5pPr>
              <a:defRPr>
                <a:solidFill>
                  <a:schemeClr val="tx1">
                    <a:lumMod val="95000"/>
                    <a:lumOff val="5000"/>
                  </a:schemeClr>
                </a:solidFill>
                <a:latin typeface="微软雅黑" panose="020B0503020204020204" charset="-122"/>
                <a:ea typeface="微软雅黑" panose="020B0503020204020204" charset="-122"/>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solidFill>
                  <a:schemeClr val="tx1">
                    <a:lumMod val="95000"/>
                    <a:lumOff val="5000"/>
                  </a:schemeClr>
                </a:solidFill>
                <a:latin typeface="微软雅黑" panose="020B0503020204020204" charset="-122"/>
                <a:ea typeface="微软雅黑" panose="020B0503020204020204" charset="-122"/>
              </a:defRPr>
            </a:lvl1p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solidFill>
                  <a:schemeClr val="tx1">
                    <a:lumMod val="95000"/>
                    <a:lumOff val="5000"/>
                  </a:schemeClr>
                </a:solidFill>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12"/>
          </p:nvPr>
        </p:nvSpPr>
        <p:spPr/>
        <p:txBody>
          <a:bodyPr/>
          <a:lstStyle>
            <a:lvl1pPr>
              <a:defRPr>
                <a:solidFill>
                  <a:schemeClr val="tx1">
                    <a:lumMod val="95000"/>
                    <a:lumOff val="5000"/>
                  </a:schemeClr>
                </a:solidFill>
                <a:latin typeface="微软雅黑" panose="020B0503020204020204" charset="-122"/>
                <a:ea typeface="微软雅黑" panose="020B0503020204020204"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lvl1pPr>
              <a:defRPr>
                <a:solidFill>
                  <a:schemeClr val="tx1">
                    <a:lumMod val="95000"/>
                    <a:lumOff val="5000"/>
                  </a:schemeClr>
                </a:solidFill>
                <a:latin typeface="微软雅黑" panose="020B0503020204020204" charset="-122"/>
                <a:ea typeface="微软雅黑" panose="020B0503020204020204" charset="-122"/>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solidFill>
                  <a:schemeClr val="tx1">
                    <a:lumMod val="95000"/>
                    <a:lumOff val="5000"/>
                  </a:schemeClr>
                </a:solidFill>
                <a:latin typeface="微软雅黑" panose="020B0503020204020204" charset="-122"/>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lvl1pPr>
              <a:defRPr>
                <a:solidFill>
                  <a:schemeClr val="tx1">
                    <a:lumMod val="95000"/>
                    <a:lumOff val="5000"/>
                  </a:schemeClr>
                </a:solidFill>
                <a:latin typeface="微软雅黑" panose="020B0503020204020204" charset="-122"/>
                <a:ea typeface="微软雅黑" panose="020B0503020204020204" charset="-122"/>
              </a:defRPr>
            </a:lvl1pPr>
            <a:lvl2pPr>
              <a:defRPr>
                <a:solidFill>
                  <a:schemeClr val="tx1">
                    <a:lumMod val="95000"/>
                    <a:lumOff val="5000"/>
                  </a:schemeClr>
                </a:solidFill>
                <a:latin typeface="微软雅黑" panose="020B0503020204020204" charset="-122"/>
                <a:ea typeface="微软雅黑" panose="020B0503020204020204" charset="-122"/>
              </a:defRPr>
            </a:lvl2pPr>
            <a:lvl3pPr>
              <a:defRPr>
                <a:solidFill>
                  <a:schemeClr val="tx1">
                    <a:lumMod val="95000"/>
                    <a:lumOff val="5000"/>
                  </a:schemeClr>
                </a:solidFill>
                <a:latin typeface="微软雅黑" panose="020B0503020204020204" charset="-122"/>
                <a:ea typeface="微软雅黑" panose="020B0503020204020204" charset="-122"/>
              </a:defRPr>
            </a:lvl3pPr>
            <a:lvl4pPr>
              <a:defRPr>
                <a:solidFill>
                  <a:schemeClr val="tx1">
                    <a:lumMod val="95000"/>
                    <a:lumOff val="5000"/>
                  </a:schemeClr>
                </a:solidFill>
                <a:latin typeface="微软雅黑" panose="020B0503020204020204" charset="-122"/>
                <a:ea typeface="微软雅黑" panose="020B0503020204020204" charset="-122"/>
              </a:defRPr>
            </a:lvl4pPr>
            <a:lvl5pPr>
              <a:defRPr>
                <a:solidFill>
                  <a:schemeClr val="tx1">
                    <a:lumMod val="95000"/>
                    <a:lumOff val="5000"/>
                  </a:schemeClr>
                </a:solidFill>
                <a:latin typeface="微软雅黑" panose="020B0503020204020204" charset="-122"/>
                <a:ea typeface="微软雅黑" panose="020B0503020204020204" charset="-122"/>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solidFill>
                  <a:schemeClr val="tx1">
                    <a:lumMod val="95000"/>
                    <a:lumOff val="5000"/>
                  </a:schemeClr>
                </a:solidFill>
                <a:latin typeface="微软雅黑" panose="020B0503020204020204" charset="-122"/>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lvl1pPr>
              <a:defRPr>
                <a:solidFill>
                  <a:schemeClr val="tx1">
                    <a:lumMod val="95000"/>
                    <a:lumOff val="5000"/>
                  </a:schemeClr>
                </a:solidFill>
                <a:latin typeface="微软雅黑" panose="020B0503020204020204" charset="-122"/>
                <a:ea typeface="微软雅黑" panose="020B0503020204020204" charset="-122"/>
              </a:defRPr>
            </a:lvl1pPr>
            <a:lvl2pPr>
              <a:defRPr>
                <a:solidFill>
                  <a:schemeClr val="tx1">
                    <a:lumMod val="95000"/>
                    <a:lumOff val="5000"/>
                  </a:schemeClr>
                </a:solidFill>
                <a:latin typeface="微软雅黑" panose="020B0503020204020204" charset="-122"/>
                <a:ea typeface="微软雅黑" panose="020B0503020204020204" charset="-122"/>
              </a:defRPr>
            </a:lvl2pPr>
            <a:lvl3pPr>
              <a:defRPr>
                <a:solidFill>
                  <a:schemeClr val="tx1">
                    <a:lumMod val="95000"/>
                    <a:lumOff val="5000"/>
                  </a:schemeClr>
                </a:solidFill>
                <a:latin typeface="微软雅黑" panose="020B0503020204020204" charset="-122"/>
                <a:ea typeface="微软雅黑" panose="020B0503020204020204" charset="-122"/>
              </a:defRPr>
            </a:lvl3pPr>
            <a:lvl4pPr>
              <a:defRPr>
                <a:solidFill>
                  <a:schemeClr val="tx1">
                    <a:lumMod val="95000"/>
                    <a:lumOff val="5000"/>
                  </a:schemeClr>
                </a:solidFill>
                <a:latin typeface="微软雅黑" panose="020B0503020204020204" charset="-122"/>
                <a:ea typeface="微软雅黑" panose="020B0503020204020204" charset="-122"/>
              </a:defRPr>
            </a:lvl4pPr>
            <a:lvl5pPr>
              <a:defRPr>
                <a:solidFill>
                  <a:schemeClr val="tx1">
                    <a:lumMod val="95000"/>
                    <a:lumOff val="5000"/>
                  </a:schemeClr>
                </a:solidFill>
                <a:latin typeface="微软雅黑" panose="020B0503020204020204" charset="-122"/>
                <a:ea typeface="微软雅黑" panose="020B0503020204020204" charset="-122"/>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solidFill>
                  <a:schemeClr val="tx1">
                    <a:lumMod val="95000"/>
                    <a:lumOff val="5000"/>
                  </a:schemeClr>
                </a:solidFill>
                <a:latin typeface="微软雅黑" panose="020B0503020204020204" charset="-122"/>
                <a:ea typeface="微软雅黑" panose="020B0503020204020204" charset="-122"/>
              </a:defRPr>
            </a:lvl1p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lvl1pPr>
              <a:defRPr>
                <a:solidFill>
                  <a:schemeClr val="tx1">
                    <a:lumMod val="95000"/>
                    <a:lumOff val="5000"/>
                  </a:schemeClr>
                </a:solidFill>
                <a:latin typeface="微软雅黑" panose="020B0503020204020204" charset="-122"/>
                <a:ea typeface="微软雅黑" panose="020B0503020204020204" charset="-122"/>
              </a:defRPr>
            </a:lvl1pPr>
          </a:lstStyle>
          <a:p>
            <a:endParaRPr lang="zh-CN" altLang="en-US"/>
          </a:p>
        </p:txBody>
      </p:sp>
      <p:sp>
        <p:nvSpPr>
          <p:cNvPr id="9" name="灯片编号占位符 8"/>
          <p:cNvSpPr>
            <a:spLocks noGrp="1"/>
          </p:cNvSpPr>
          <p:nvPr>
            <p:ph type="sldNum" sz="quarter" idx="12"/>
          </p:nvPr>
        </p:nvSpPr>
        <p:spPr/>
        <p:txBody>
          <a:bodyPr/>
          <a:lstStyle>
            <a:lvl1pPr>
              <a:defRPr>
                <a:solidFill>
                  <a:schemeClr val="tx1">
                    <a:lumMod val="95000"/>
                    <a:lumOff val="5000"/>
                  </a:schemeClr>
                </a:solidFill>
                <a:latin typeface="微软雅黑" panose="020B0503020204020204" charset="-122"/>
                <a:ea typeface="微软雅黑" panose="020B0503020204020204"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tx1">
                    <a:lumMod val="95000"/>
                    <a:lumOff val="5000"/>
                  </a:schemeClr>
                </a:solidFill>
                <a:latin typeface="微软雅黑" panose="020B0503020204020204" charset="-122"/>
                <a:ea typeface="微软雅黑" panose="020B0503020204020204" charset="-122"/>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solidFill>
                  <a:schemeClr val="tx1">
                    <a:lumMod val="95000"/>
                    <a:lumOff val="5000"/>
                  </a:schemeClr>
                </a:solidFill>
                <a:latin typeface="微软雅黑" panose="020B0503020204020204" charset="-122"/>
                <a:ea typeface="微软雅黑" panose="020B0503020204020204" charset="-122"/>
              </a:defRPr>
            </a:lvl1p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lvl1pPr>
              <a:defRPr>
                <a:solidFill>
                  <a:schemeClr val="tx1">
                    <a:lumMod val="95000"/>
                    <a:lumOff val="5000"/>
                  </a:schemeClr>
                </a:solidFill>
                <a:latin typeface="微软雅黑" panose="020B0503020204020204" charset="-122"/>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p:txBody>
          <a:bodyPr/>
          <a:lstStyle>
            <a:lvl1pPr>
              <a:defRPr>
                <a:solidFill>
                  <a:schemeClr val="tx1">
                    <a:lumMod val="95000"/>
                    <a:lumOff val="5000"/>
                  </a:schemeClr>
                </a:solidFill>
                <a:latin typeface="微软雅黑" panose="020B0503020204020204" charset="-122"/>
                <a:ea typeface="微软雅黑" panose="020B0503020204020204" charset="-122"/>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solidFill>
                  <a:schemeClr val="bg1"/>
                </a:solidFill>
              </a:defRPr>
            </a:lvl1p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lvl1pPr>
              <a:defRPr>
                <a:solidFill>
                  <a:schemeClr val="bg1"/>
                </a:solidFill>
              </a:defRPr>
            </a:lvl1pPr>
          </a:lstStyle>
          <a:p>
            <a:endParaRPr lang="zh-CN" altLang="en-US"/>
          </a:p>
        </p:txBody>
      </p:sp>
      <p:sp>
        <p:nvSpPr>
          <p:cNvPr id="4" name="灯片编号占位符 3"/>
          <p:cNvSpPr>
            <a:spLocks noGrp="1"/>
          </p:cNvSpPr>
          <p:nvPr>
            <p:ph type="sldNum" sz="quarter" idx="12"/>
          </p:nvPr>
        </p:nvSpPr>
        <p:spPr/>
        <p:txBody>
          <a:bodyPr/>
          <a:lstStyle>
            <a:lvl1pPr>
              <a:defRPr>
                <a:solidFill>
                  <a:schemeClr val="bg1"/>
                </a:solidFill>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solidFill>
                  <a:schemeClr val="bg1"/>
                </a:solidFill>
              </a:defRPr>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solidFill>
                  <a:schemeClr val="bg1"/>
                </a:solidFill>
              </a:defRPr>
            </a:lvl1p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solidFill>
                  <a:schemeClr val="bg1"/>
                </a:solidFill>
              </a:defRPr>
            </a:lvl1pPr>
          </a:lstStyle>
          <a:p>
            <a:endParaRPr lang="zh-CN" altLang="en-US"/>
          </a:p>
        </p:txBody>
      </p:sp>
      <p:sp>
        <p:nvSpPr>
          <p:cNvPr id="7" name="灯片编号占位符 6"/>
          <p:cNvSpPr>
            <a:spLocks noGrp="1"/>
          </p:cNvSpPr>
          <p:nvPr>
            <p:ph type="sldNum" sz="quarter" idx="12"/>
          </p:nvPr>
        </p:nvSpPr>
        <p:spPr/>
        <p:txBody>
          <a:bodyPr/>
          <a:lstStyle>
            <a:lvl1pPr>
              <a:defRPr>
                <a:solidFill>
                  <a:schemeClr val="bg1"/>
                </a:solidFill>
              </a:defRPr>
            </a:lvl1p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500">
        <p:fade/>
      </p:transition>
    </mc:Choice>
    <mc:Fallback>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jpe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image" Target="../media/image28.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4.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jpeg"/><Relationship Id="rId1" Type="http://schemas.openxmlformats.org/officeDocument/2006/relationships/image" Target="../media/image36.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ctrTitle"/>
          </p:nvPr>
        </p:nvSpPr>
        <p:spPr/>
        <p:txBody>
          <a:bodyPr lIns="0" tIns="0" rIns="0" bIns="0"/>
          <a:p>
            <a:pPr algn="ctr" fontAlgn="t">
              <a:lnSpc>
                <a:spcPct val="90000"/>
              </a:lnSpc>
            </a:pPr>
            <a:r>
              <a:rPr lang="zh-CN" altLang="en-US" sz="8800">
                <a:solidFill>
                  <a:schemeClr val="bg1"/>
                </a:solidFill>
                <a:sym typeface="+mn-ea"/>
              </a:rPr>
              <a:t>Linux入门课程</a:t>
            </a:r>
            <a:endParaRPr lang="zh-CN" altLang="en-US" sz="8800">
              <a:solidFill>
                <a:schemeClr val="bg1"/>
              </a:solidFill>
              <a:sym typeface="+mn-ea"/>
            </a:endParaRPr>
          </a:p>
        </p:txBody>
      </p:sp>
      <p:sp>
        <p:nvSpPr>
          <p:cNvPr id="3" name="副标题 2"/>
          <p:cNvSpPr>
            <a:spLocks noGrp="1"/>
          </p:cNvSpPr>
          <p:nvPr>
            <p:ph type="subTitle" idx="1"/>
          </p:nvPr>
        </p:nvSpPr>
        <p:spPr/>
        <p:txBody>
          <a:bodyPr/>
          <a:p>
            <a:r>
              <a:rPr lang="zh-CN" altLang="zh-CN">
                <a:solidFill>
                  <a:schemeClr val="bg1"/>
                </a:solidFill>
                <a:latin typeface="微软雅黑" panose="020B0503020204020204" charset="-122"/>
                <a:ea typeface="微软雅黑" panose="020B0503020204020204" charset="-122"/>
              </a:rPr>
              <a:t>讲师：王 波</a:t>
            </a:r>
            <a:endParaRPr lang="zh-CN" altLang="zh-CN">
              <a:solidFill>
                <a:schemeClr val="bg1"/>
              </a:solidFill>
              <a:latin typeface="微软雅黑" panose="020B0503020204020204" charset="-122"/>
              <a:ea typeface="微软雅黑" panose="020B0503020204020204" charset="-122"/>
            </a:endParaRP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zh-CN" altLang="en-US"/>
              <a:t>操作系统的角色</a:t>
            </a:r>
            <a:endParaRPr lang="en-US" altLang="zh-CN"/>
          </a:p>
        </p:txBody>
      </p:sp>
      <p:pic>
        <p:nvPicPr>
          <p:cNvPr id="5" name="内容占位符 4" descr="os"/>
          <p:cNvPicPr>
            <a:picLocks noChangeAspect="1"/>
          </p:cNvPicPr>
          <p:nvPr>
            <p:ph idx="1"/>
          </p:nvPr>
        </p:nvPicPr>
        <p:blipFill>
          <a:blip r:embed="rId2"/>
          <a:stretch>
            <a:fillRect/>
          </a:stretch>
        </p:blipFill>
        <p:spPr>
          <a:xfrm>
            <a:off x="2233295" y="1509395"/>
            <a:ext cx="7726045" cy="504888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1195070" y="2891155"/>
            <a:ext cx="9801225" cy="678815"/>
          </a:xfrm>
          <a:prstGeom prst="rect">
            <a:avLst/>
          </a:prstGeom>
          <a:noFill/>
        </p:spPr>
        <p:txBody>
          <a:bodyPr wrap="square" rtlCol="0">
            <a:spAutoFit/>
          </a:bodyPr>
          <a:p>
            <a:pPr algn="ctr"/>
            <a:r>
              <a:rPr lang="zh-CN" altLang="en-US" sz="3600">
                <a:solidFill>
                  <a:schemeClr val="tx1">
                    <a:lumMod val="65000"/>
                    <a:lumOff val="35000"/>
                  </a:schemeClr>
                </a:solidFill>
                <a:latin typeface="创艺简细圆" charset="0"/>
                <a:ea typeface="创艺简细圆" charset="0"/>
              </a:rPr>
              <a:t>先有</a:t>
            </a:r>
            <a:r>
              <a:rPr lang="en-US" altLang="zh-CN" sz="3600">
                <a:solidFill>
                  <a:srgbClr val="C00000"/>
                </a:solidFill>
                <a:latin typeface="创艺简细圆" charset="0"/>
                <a:ea typeface="创艺简细圆" charset="0"/>
              </a:rPr>
              <a:t>Linux</a:t>
            </a:r>
            <a:r>
              <a:rPr lang="zh-CN" altLang="en-US" sz="3600">
                <a:solidFill>
                  <a:schemeClr val="tx1">
                    <a:lumMod val="65000"/>
                    <a:lumOff val="35000"/>
                  </a:schemeClr>
                </a:solidFill>
                <a:latin typeface="创艺简细圆" charset="0"/>
                <a:ea typeface="创艺简细圆" charset="0"/>
              </a:rPr>
              <a:t>还是先有</a:t>
            </a:r>
            <a:r>
              <a:rPr lang="en-US" altLang="zh-CN" sz="3600">
                <a:solidFill>
                  <a:srgbClr val="C00000"/>
                </a:solidFill>
                <a:latin typeface="创艺简细圆" charset="0"/>
                <a:ea typeface="创艺简细圆" charset="0"/>
              </a:rPr>
              <a:t>Windows</a:t>
            </a:r>
            <a:r>
              <a:rPr lang="zh-CN" altLang="en-US" sz="3600">
                <a:solidFill>
                  <a:schemeClr val="tx1">
                    <a:lumMod val="65000"/>
                    <a:lumOff val="35000"/>
                  </a:schemeClr>
                </a:solidFill>
                <a:latin typeface="创艺简细圆" charset="0"/>
                <a:ea typeface="创艺简细圆" charset="0"/>
              </a:rPr>
              <a:t>操作系统</a:t>
            </a:r>
            <a:r>
              <a:rPr lang="zh-CN" altLang="en-US" sz="3600">
                <a:solidFill>
                  <a:schemeClr val="tx1">
                    <a:lumMod val="65000"/>
                    <a:lumOff val="35000"/>
                  </a:schemeClr>
                </a:solidFill>
                <a:latin typeface="微软雅黑" panose="020B0503020204020204" charset="-122"/>
                <a:ea typeface="微软雅黑" panose="020B0503020204020204" charset="-122"/>
              </a:rPr>
              <a:t>？</a:t>
            </a:r>
            <a:endParaRPr lang="zh-CN" altLang="en-US" sz="3600">
              <a:solidFill>
                <a:schemeClr val="tx1">
                  <a:lumMod val="65000"/>
                  <a:lumOff val="35000"/>
                </a:schemeClr>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zh-CN" altLang="en-US"/>
              <a:t>二、发展史概览</a:t>
            </a:r>
            <a:endParaRPr lang="zh-CN" altLang="en-US"/>
          </a:p>
        </p:txBody>
      </p:sp>
      <p:sp>
        <p:nvSpPr>
          <p:cNvPr id="3" name="内容占位符 2"/>
          <p:cNvSpPr>
            <a:spLocks noGrp="1"/>
          </p:cNvSpPr>
          <p:nvPr>
            <p:ph idx="1"/>
          </p:nvPr>
        </p:nvSpPr>
        <p:spPr>
          <a:xfrm>
            <a:off x="838200" y="1490980"/>
            <a:ext cx="10515600" cy="5158105"/>
          </a:xfrm>
        </p:spPr>
        <p:txBody>
          <a:bodyPr>
            <a:normAutofit/>
          </a:bodyPr>
          <a:p>
            <a:pPr marL="0" indent="0">
              <a:lnSpc>
                <a:spcPct val="140000"/>
              </a:lnSpc>
              <a:buNone/>
            </a:pPr>
            <a:r>
              <a:rPr lang="zh-CN" altLang="en-US" sz="1800" b="1"/>
              <a:t>1965年：</a:t>
            </a:r>
            <a:r>
              <a:rPr lang="zh-CN" altLang="en-US" sz="1800"/>
              <a:t>贝尔实验室(Bell)、麻省理工学院(MIT)及通用电气公司(GE)共同发起了Multics的项目</a:t>
            </a:r>
            <a:endParaRPr lang="zh-CN" altLang="en-US" sz="1800"/>
          </a:p>
          <a:p>
            <a:pPr marL="0" indent="0">
              <a:lnSpc>
                <a:spcPct val="140000"/>
              </a:lnSpc>
              <a:buNone/>
            </a:pPr>
            <a:r>
              <a:rPr lang="zh-CN" altLang="en-US" sz="1800" b="1"/>
              <a:t>1969~1973年：</a:t>
            </a:r>
            <a:r>
              <a:rPr lang="zh-CN" altLang="en-US" sz="1800"/>
              <a:t>贝尔实验室(Bell)的两位科学家，Unix的创造者Ken Thompson(发明的B语言,UNIX之父)以及Dennis Ritchie(发明了C语言)重写了Unix的内核。</a:t>
            </a:r>
            <a:endParaRPr lang="zh-CN" altLang="en-US" sz="1800"/>
          </a:p>
          <a:p>
            <a:pPr marL="0" indent="0">
              <a:lnSpc>
                <a:spcPct val="140000"/>
              </a:lnSpc>
              <a:buNone/>
            </a:pPr>
            <a:r>
              <a:rPr lang="zh-CN" altLang="en-US" sz="1800" b="1"/>
              <a:t>1979年：</a:t>
            </a:r>
            <a:r>
              <a:rPr lang="zh-CN" altLang="en-US" sz="1800"/>
              <a:t>版权声明，UNIX开始收费</a:t>
            </a:r>
            <a:endParaRPr lang="zh-CN" altLang="en-US" sz="1800"/>
          </a:p>
          <a:p>
            <a:pPr marL="0" indent="0">
              <a:lnSpc>
                <a:spcPct val="140000"/>
              </a:lnSpc>
              <a:buNone/>
            </a:pPr>
            <a:r>
              <a:rPr lang="zh-CN" altLang="en-US" sz="1800" b="1"/>
              <a:t>1984年：</a:t>
            </a:r>
            <a:r>
              <a:rPr lang="zh-CN" altLang="en-US" sz="1800"/>
              <a:t>(1)、谭宁邦教授自己动手写了Minix这个UNIX Like的内核程序！1984年开始编写内核程序，到了1986年终于完成，并且于次年出版Minix相关书籍，同时与BBS相结合。</a:t>
            </a:r>
            <a:endParaRPr lang="zh-CN" altLang="en-US" sz="1800"/>
          </a:p>
          <a:p>
            <a:pPr marL="0" indent="0">
              <a:lnSpc>
                <a:spcPct val="140000"/>
              </a:lnSpc>
              <a:buNone/>
            </a:pPr>
            <a:r>
              <a:rPr lang="zh-CN" altLang="en-US" sz="1800"/>
              <a:t>(2)、GUN项目与FSF基金会成立：C语言的编译程序GCC，用来操作操作系统的基本接口bash，这些都是在这期间开发，在1990年左右完成。</a:t>
            </a:r>
            <a:endParaRPr lang="zh-CN" altLang="en-US" sz="1800"/>
          </a:p>
          <a:p>
            <a:pPr marL="0" indent="0">
              <a:lnSpc>
                <a:spcPct val="140000"/>
              </a:lnSpc>
              <a:buNone/>
            </a:pPr>
            <a:r>
              <a:rPr lang="zh-CN" altLang="en-US" sz="1800" b="1"/>
              <a:t>1991年：</a:t>
            </a:r>
            <a:r>
              <a:rPr lang="zh-CN" altLang="en-US" sz="1800"/>
              <a:t>芬兰赫尔辛基大学生Linus Torvalds，在BBS上面发了一个帖子。 宣称他以bash、gcc等工具编写了一个小小的内核程序，这个内核程序可以在Inter的386机器上面运行，让很多人很感兴趣，从此开始了linux不平凡的旅程。</a:t>
            </a:r>
            <a:endParaRPr lang="zh-CN" altLang="en-US" sz="180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zh-CN" altLang="en-US"/>
              <a:t>发展史：</a:t>
            </a:r>
            <a:r>
              <a:rPr lang="en-US" altLang="zh-CN"/>
              <a:t>Linux</a:t>
            </a:r>
            <a:r>
              <a:rPr lang="zh-CN" altLang="en-US"/>
              <a:t>之父</a:t>
            </a:r>
            <a:endParaRPr lang="zh-CN" altLang="en-US"/>
          </a:p>
        </p:txBody>
      </p:sp>
      <p:pic>
        <p:nvPicPr>
          <p:cNvPr id="4" name="内容占位符 3" descr="linux_01"/>
          <p:cNvPicPr>
            <a:picLocks noChangeAspect="1"/>
          </p:cNvPicPr>
          <p:nvPr>
            <p:ph idx="1"/>
          </p:nvPr>
        </p:nvPicPr>
        <p:blipFill>
          <a:blip r:embed="rId2"/>
          <a:stretch>
            <a:fillRect/>
          </a:stretch>
        </p:blipFill>
        <p:spPr>
          <a:xfrm>
            <a:off x="7279005" y="365760"/>
            <a:ext cx="3803650" cy="5833110"/>
          </a:xfrm>
          <a:prstGeom prst="rect">
            <a:avLst/>
          </a:prstGeom>
        </p:spPr>
      </p:pic>
      <p:sp>
        <p:nvSpPr>
          <p:cNvPr id="5" name="文本框 4"/>
          <p:cNvSpPr txBox="1"/>
          <p:nvPr/>
        </p:nvSpPr>
        <p:spPr>
          <a:xfrm>
            <a:off x="838200" y="1691005"/>
            <a:ext cx="5344795" cy="4120515"/>
          </a:xfrm>
          <a:prstGeom prst="rect">
            <a:avLst/>
          </a:prstGeom>
          <a:noFill/>
        </p:spPr>
        <p:txBody>
          <a:bodyPr wrap="square" rtlCol="0">
            <a:spAutoFit/>
          </a:bodyPr>
          <a:p>
            <a:pPr>
              <a:lnSpc>
                <a:spcPct val="140000"/>
              </a:lnSpc>
            </a:pPr>
            <a:r>
              <a:rPr lang="zh-CN" altLang="en-US" sz="2100">
                <a:solidFill>
                  <a:schemeClr val="tx1">
                    <a:lumMod val="65000"/>
                    <a:lumOff val="35000"/>
                  </a:schemeClr>
                </a:solidFill>
                <a:latin typeface="微软雅黑" panose="020B0503020204020204" charset="-122"/>
                <a:ea typeface="微软雅黑" panose="020B0503020204020204" charset="-122"/>
              </a:rPr>
              <a:t>林纳斯·本纳第克特·托瓦兹（Linus Benedict Torvalds, 1969年~ ），著名的电脑程序员、黑客。Linux内核的发明人及该计划的合作者。托瓦兹利用个人时间及器材创造出了这套当今全球最流行的操作系统（作业系统）内核之一。现受聘于开放源代码开发实验室（OSDL：Open Source Development Labs, Inc），全力开发Linux内核。</a:t>
            </a:r>
            <a:endParaRPr lang="zh-CN" altLang="en-US" sz="2100">
              <a:solidFill>
                <a:schemeClr val="tx1">
                  <a:lumMod val="65000"/>
                  <a:lumOff val="35000"/>
                </a:schemeClr>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zh-CN" altLang="en-US"/>
              <a:t>内核：http://kernel.org/</a:t>
            </a:r>
            <a:endParaRPr lang="zh-CN" altLang="en-US"/>
          </a:p>
        </p:txBody>
      </p:sp>
      <p:sp>
        <p:nvSpPr>
          <p:cNvPr id="3" name="内容占位符 2"/>
          <p:cNvSpPr>
            <a:spLocks noGrp="1"/>
          </p:cNvSpPr>
          <p:nvPr>
            <p:ph idx="1"/>
          </p:nvPr>
        </p:nvSpPr>
        <p:spPr/>
        <p:txBody>
          <a:bodyPr/>
          <a:p>
            <a:r>
              <a:rPr lang="zh-CN" altLang="en-US"/>
              <a:t>内核版本</a:t>
            </a:r>
            <a:endParaRPr lang="zh-CN" altLang="en-US"/>
          </a:p>
          <a:p>
            <a:pPr lvl="1"/>
            <a:r>
              <a:rPr lang="zh-CN" altLang="en-US"/>
              <a:t>稳定版(偶数)：2.6.x</a:t>
            </a:r>
            <a:endParaRPr lang="zh-CN" altLang="en-US"/>
          </a:p>
          <a:p>
            <a:pPr lvl="1"/>
            <a:r>
              <a:rPr lang="zh-CN" altLang="en-US"/>
              <a:t>开发中版本(奇数)：2.5.x</a:t>
            </a:r>
            <a:endParaRPr lang="zh-CN" altLang="en-US" sz="2400"/>
          </a:p>
          <a:p>
            <a:pPr marL="457200" lvl="1" indent="0">
              <a:buNone/>
            </a:pPr>
            <a:endParaRPr lang="zh-CN" altLang="en-US" sz="2400"/>
          </a:p>
          <a:p>
            <a:r>
              <a:rPr lang="zh-CN" altLang="en-US"/>
              <a:t>开源</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zh-CN" altLang="en-US"/>
              <a:t>Linux的发行版</a:t>
            </a:r>
            <a:endParaRPr lang="zh-CN" altLang="en-US"/>
          </a:p>
        </p:txBody>
      </p:sp>
      <p:sp>
        <p:nvSpPr>
          <p:cNvPr id="3" name="内容占位符 2"/>
          <p:cNvSpPr>
            <a:spLocks noGrp="1"/>
          </p:cNvSpPr>
          <p:nvPr>
            <p:ph idx="1"/>
          </p:nvPr>
        </p:nvSpPr>
        <p:spPr>
          <a:xfrm>
            <a:off x="838200" y="1825625"/>
            <a:ext cx="4618990" cy="4351655"/>
          </a:xfrm>
        </p:spPr>
        <p:txBody>
          <a:bodyPr>
            <a:normAutofit lnSpcReduction="10000"/>
          </a:bodyPr>
          <a:p>
            <a:pPr marL="0" indent="0">
              <a:lnSpc>
                <a:spcPct val="130000"/>
              </a:lnSpc>
              <a:buNone/>
            </a:pPr>
            <a:r>
              <a:rPr lang="zh-CN" altLang="en-US" sz="2100"/>
              <a:t>Linux的发行版说简单点就是将Linux内核与应用软件做一个打包。</a:t>
            </a:r>
            <a:endParaRPr lang="zh-CN" altLang="en-US" sz="2100"/>
          </a:p>
          <a:p>
            <a:pPr marL="0" indent="0">
              <a:lnSpc>
                <a:spcPct val="130000"/>
              </a:lnSpc>
              <a:buNone/>
            </a:pPr>
            <a:endParaRPr lang="zh-CN" altLang="en-US" sz="2100"/>
          </a:p>
          <a:p>
            <a:pPr marL="0" indent="0">
              <a:lnSpc>
                <a:spcPct val="130000"/>
              </a:lnSpc>
              <a:buNone/>
            </a:pPr>
            <a:r>
              <a:rPr lang="zh-CN" altLang="en-US" sz="2100"/>
              <a:t>目前市面上较知名的发行版有：</a:t>
            </a:r>
            <a:r>
              <a:rPr lang="zh-CN" altLang="en-US" sz="2100" u="sng">
                <a:solidFill>
                  <a:srgbClr val="C00000"/>
                </a:solidFill>
              </a:rPr>
              <a:t>Ubuntu</a:t>
            </a:r>
            <a:r>
              <a:rPr lang="zh-CN" altLang="en-US" sz="2100"/>
              <a:t>、RedHat、</a:t>
            </a:r>
            <a:r>
              <a:rPr lang="zh-CN" altLang="en-US" sz="2100" u="sng">
                <a:solidFill>
                  <a:srgbClr val="C00000"/>
                </a:solidFill>
              </a:rPr>
              <a:t>CentOS</a:t>
            </a:r>
            <a:r>
              <a:rPr lang="zh-CN" altLang="en-US" sz="2100"/>
              <a:t>、Debain、Fedora、SuSE、OpenSUSE、TurboLinux、BluePoint、RedFlag、Xterm、SlackWare等。 </a:t>
            </a:r>
            <a:endParaRPr lang="zh-CN" altLang="en-US" sz="2100"/>
          </a:p>
        </p:txBody>
      </p:sp>
      <p:pic>
        <p:nvPicPr>
          <p:cNvPr id="4" name="图片 3" descr="linux1"/>
          <p:cNvPicPr>
            <a:picLocks noChangeAspect="1"/>
          </p:cNvPicPr>
          <p:nvPr/>
        </p:nvPicPr>
        <p:blipFill>
          <a:blip r:embed="rId2"/>
          <a:stretch>
            <a:fillRect/>
          </a:stretch>
        </p:blipFill>
        <p:spPr>
          <a:xfrm>
            <a:off x="5638165" y="2005330"/>
            <a:ext cx="4047490" cy="3618865"/>
          </a:xfrm>
          <a:prstGeom prst="rect">
            <a:avLst/>
          </a:prstGeom>
        </p:spPr>
      </p:pic>
      <p:pic>
        <p:nvPicPr>
          <p:cNvPr id="5" name="图片 4" descr="linux2"/>
          <p:cNvPicPr>
            <a:picLocks noChangeAspect="1"/>
          </p:cNvPicPr>
          <p:nvPr/>
        </p:nvPicPr>
        <p:blipFill>
          <a:blip r:embed="rId3"/>
          <a:stretch>
            <a:fillRect/>
          </a:stretch>
        </p:blipFill>
        <p:spPr>
          <a:xfrm>
            <a:off x="9866630" y="2391410"/>
            <a:ext cx="1895475" cy="2847340"/>
          </a:xfrm>
          <a:prstGeom prst="rect">
            <a:avLst/>
          </a:prstGeom>
        </p:spPr>
      </p:pic>
      <p:sp>
        <p:nvSpPr>
          <p:cNvPr id="6" name="文本框 5"/>
          <p:cNvSpPr txBox="1"/>
          <p:nvPr/>
        </p:nvSpPr>
        <p:spPr>
          <a:xfrm>
            <a:off x="838200" y="5928360"/>
            <a:ext cx="10744200" cy="384810"/>
          </a:xfrm>
          <a:prstGeom prst="rect">
            <a:avLst/>
          </a:prstGeom>
          <a:noFill/>
        </p:spPr>
        <p:txBody>
          <a:bodyPr wrap="square" rtlCol="0">
            <a:spAutoFit/>
          </a:bodyPr>
          <a:p>
            <a:r>
              <a:rPr lang="zh-CN" altLang="en-US">
                <a:solidFill>
                  <a:srgbClr val="C00000"/>
                </a:solidFill>
                <a:latin typeface="微软雅黑" panose="020B0503020204020204" charset="-122"/>
                <a:ea typeface="微软雅黑" panose="020B0503020204020204" charset="-122"/>
              </a:rPr>
              <a:t>参考下载资源：http://www.linuxde.net/linux-download </a:t>
            </a:r>
            <a:r>
              <a:rPr lang="en-US" altLang="zh-CN">
                <a:solidFill>
                  <a:srgbClr val="C00000"/>
                </a:solidFill>
                <a:latin typeface="微软雅黑" panose="020B0503020204020204" charset="-122"/>
                <a:ea typeface="微软雅黑" panose="020B0503020204020204" charset="-122"/>
              </a:rPr>
              <a:t>(</a:t>
            </a:r>
            <a:r>
              <a:rPr lang="zh-CN" altLang="en-US">
                <a:solidFill>
                  <a:srgbClr val="C00000"/>
                </a:solidFill>
                <a:latin typeface="微软雅黑" panose="020B0503020204020204" charset="-122"/>
                <a:ea typeface="微软雅黑" panose="020B0503020204020204" charset="-122"/>
              </a:rPr>
              <a:t>仅供参考，后果自负</a:t>
            </a:r>
            <a:r>
              <a:rPr lang="en-US" altLang="zh-CN">
                <a:solidFill>
                  <a:srgbClr val="C00000"/>
                </a:solidFill>
                <a:latin typeface="微软雅黑" panose="020B0503020204020204" charset="-122"/>
                <a:ea typeface="微软雅黑" panose="020B0503020204020204" charset="-122"/>
              </a:rPr>
              <a:t>)</a:t>
            </a:r>
            <a:endParaRPr lang="en-US" altLang="zh-CN">
              <a:solidFill>
                <a:srgbClr val="C00000"/>
              </a:solidFill>
              <a:latin typeface="微软雅黑" panose="020B0503020204020204" charset="-122"/>
              <a:ea typeface="微软雅黑" panose="020B050302020402020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zh-CN" altLang="en-US"/>
              <a:t>应用领域</a:t>
            </a:r>
            <a:endParaRPr lang="zh-CN" altLang="en-US"/>
          </a:p>
        </p:txBody>
      </p:sp>
      <p:sp>
        <p:nvSpPr>
          <p:cNvPr id="3" name="内容占位符 2"/>
          <p:cNvSpPr>
            <a:spLocks noGrp="1"/>
          </p:cNvSpPr>
          <p:nvPr>
            <p:ph idx="1"/>
          </p:nvPr>
        </p:nvSpPr>
        <p:spPr/>
        <p:txBody>
          <a:bodyPr/>
          <a:p>
            <a:r>
              <a:rPr lang="zh-CN" altLang="en-US"/>
              <a:t>基于</a:t>
            </a:r>
            <a:r>
              <a:rPr lang="en-US" altLang="zh-CN"/>
              <a:t>Linux</a:t>
            </a:r>
            <a:r>
              <a:rPr lang="zh-CN" altLang="en-US"/>
              <a:t>的企业级服务器</a:t>
            </a:r>
            <a:endParaRPr lang="zh-CN" altLang="en-US"/>
          </a:p>
          <a:p>
            <a:r>
              <a:rPr lang="zh-CN" altLang="en-US"/>
              <a:t>嵌入式领域</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normAutofit/>
          </a:bodyPr>
          <a:p>
            <a:r>
              <a:rPr lang="zh-CN" altLang="en-US">
                <a:sym typeface="+mn-ea"/>
              </a:rPr>
              <a:t>应用领域：</a:t>
            </a:r>
            <a:r>
              <a:rPr lang="en-US" altLang="zh-CN">
                <a:sym typeface="+mn-ea"/>
              </a:rPr>
              <a:t>Linux</a:t>
            </a:r>
            <a:r>
              <a:rPr lang="zh-CN" altLang="en-US">
                <a:sym typeface="+mn-ea"/>
              </a:rPr>
              <a:t>服务器</a:t>
            </a:r>
            <a:endParaRPr lang="zh-CN" altLang="en-US">
              <a:sym typeface="+mn-ea"/>
            </a:endParaRPr>
          </a:p>
        </p:txBody>
      </p:sp>
      <p:pic>
        <p:nvPicPr>
          <p:cNvPr id="4" name="内容占位符 3" descr="aliyun"/>
          <p:cNvPicPr>
            <a:picLocks noChangeAspect="1"/>
          </p:cNvPicPr>
          <p:nvPr>
            <p:ph idx="1"/>
          </p:nvPr>
        </p:nvPicPr>
        <p:blipFill>
          <a:blip r:embed="rId2"/>
          <a:stretch>
            <a:fillRect/>
          </a:stretch>
        </p:blipFill>
        <p:spPr>
          <a:xfrm>
            <a:off x="838835" y="1840865"/>
            <a:ext cx="10514330" cy="43516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zh-CN" altLang="en-US"/>
              <a:t>网站预览：http://106.14.41.112/</a:t>
            </a:r>
            <a:endParaRPr lang="zh-CN" altLang="en-US"/>
          </a:p>
        </p:txBody>
      </p:sp>
      <p:pic>
        <p:nvPicPr>
          <p:cNvPr id="4" name="内容占位符 3" descr="aliyun_website"/>
          <p:cNvPicPr>
            <a:picLocks noChangeAspect="1"/>
          </p:cNvPicPr>
          <p:nvPr>
            <p:ph idx="1"/>
          </p:nvPr>
        </p:nvPicPr>
        <p:blipFill>
          <a:blip r:embed="rId2"/>
          <a:stretch>
            <a:fillRect/>
          </a:stretch>
        </p:blipFill>
        <p:spPr>
          <a:xfrm>
            <a:off x="837565" y="1825625"/>
            <a:ext cx="10516235" cy="43516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normAutofit/>
          </a:bodyPr>
          <a:p>
            <a:r>
              <a:rPr lang="zh-CN" altLang="en-US">
                <a:sym typeface="+mn-ea"/>
              </a:rPr>
              <a:t>应用领域：</a:t>
            </a:r>
            <a:r>
              <a:rPr lang="zh-CN" altLang="en-US"/>
              <a:t>嵌入式，安卓手机</a:t>
            </a:r>
            <a:endParaRPr lang="zh-CN" altLang="en-US"/>
          </a:p>
        </p:txBody>
      </p:sp>
      <p:pic>
        <p:nvPicPr>
          <p:cNvPr id="4" name="图片 3" descr="ssh1"/>
          <p:cNvPicPr>
            <a:picLocks noChangeAspect="1"/>
          </p:cNvPicPr>
          <p:nvPr/>
        </p:nvPicPr>
        <p:blipFill>
          <a:blip r:embed="rId2"/>
          <a:stretch>
            <a:fillRect/>
          </a:stretch>
        </p:blipFill>
        <p:spPr>
          <a:xfrm>
            <a:off x="3408680" y="1691005"/>
            <a:ext cx="7945120" cy="4300220"/>
          </a:xfrm>
          <a:prstGeom prst="rect">
            <a:avLst/>
          </a:prstGeom>
        </p:spPr>
      </p:pic>
      <p:pic>
        <p:nvPicPr>
          <p:cNvPr id="5" name="图片 4" descr="ssh2"/>
          <p:cNvPicPr>
            <a:picLocks noChangeAspect="1"/>
          </p:cNvPicPr>
          <p:nvPr/>
        </p:nvPicPr>
        <p:blipFill>
          <a:blip r:embed="rId3"/>
          <a:stretch>
            <a:fillRect/>
          </a:stretch>
        </p:blipFill>
        <p:spPr>
          <a:xfrm>
            <a:off x="838200" y="1691005"/>
            <a:ext cx="2418080" cy="43002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a:xfrm>
            <a:off x="3017520" y="1644650"/>
            <a:ext cx="5958840" cy="945515"/>
          </a:xfrm>
        </p:spPr>
        <p:txBody>
          <a:bodyPr/>
          <a:p>
            <a:r>
              <a:rPr lang="zh-CN" altLang="en-US" b="0" i="1"/>
              <a:t>我为自己带盐</a:t>
            </a:r>
            <a:endParaRPr lang="zh-CN" altLang="en-US" b="0" i="1"/>
          </a:p>
        </p:txBody>
      </p:sp>
      <p:sp>
        <p:nvSpPr>
          <p:cNvPr id="3" name="内容占位符 2"/>
          <p:cNvSpPr>
            <a:spLocks noGrp="1"/>
          </p:cNvSpPr>
          <p:nvPr>
            <p:ph idx="1"/>
          </p:nvPr>
        </p:nvSpPr>
        <p:spPr>
          <a:xfrm>
            <a:off x="3017520" y="2453005"/>
            <a:ext cx="6156960" cy="694690"/>
          </a:xfrm>
        </p:spPr>
        <p:txBody>
          <a:bodyPr/>
          <a:p>
            <a:pPr marL="0" indent="0">
              <a:buNone/>
            </a:pPr>
            <a:r>
              <a:rPr lang="zh-CN" altLang="en-US" sz="2400">
                <a:solidFill>
                  <a:schemeClr val="bg1">
                    <a:lumMod val="95000"/>
                  </a:schemeClr>
                </a:solidFill>
                <a:latin typeface="创艺简细圆" charset="0"/>
                <a:ea typeface="创艺简细圆" charset="0"/>
              </a:rPr>
              <a:t>我是波哥，一枚安静的美男子。</a:t>
            </a:r>
            <a:endParaRPr lang="zh-CN" altLang="en-US" sz="2400">
              <a:solidFill>
                <a:schemeClr val="bg1">
                  <a:lumMod val="95000"/>
                </a:schemeClr>
              </a:solidFill>
              <a:latin typeface="创艺简细圆" charset="0"/>
              <a:ea typeface="创艺简细圆" charset="0"/>
            </a:endParaRPr>
          </a:p>
        </p:txBody>
      </p:sp>
      <p:sp>
        <p:nvSpPr>
          <p:cNvPr id="4" name="文本框 3"/>
          <p:cNvSpPr txBox="1"/>
          <p:nvPr/>
        </p:nvSpPr>
        <p:spPr>
          <a:xfrm>
            <a:off x="3017520" y="2903220"/>
            <a:ext cx="7955280" cy="420370"/>
          </a:xfrm>
          <a:prstGeom prst="rect">
            <a:avLst/>
          </a:prstGeom>
          <a:noFill/>
        </p:spPr>
        <p:txBody>
          <a:bodyPr wrap="square" rtlCol="0">
            <a:spAutoFit/>
          </a:bodyPr>
          <a:p>
            <a:pPr>
              <a:lnSpc>
                <a:spcPct val="120000"/>
              </a:lnSpc>
            </a:pPr>
            <a:r>
              <a:rPr lang="zh-CN" altLang="en-US">
                <a:solidFill>
                  <a:schemeClr val="bg1">
                    <a:lumMod val="50000"/>
                  </a:schemeClr>
                </a:solidFill>
                <a:latin typeface="创艺简细圆" charset="0"/>
                <a:ea typeface="创艺简细圆" charset="0"/>
              </a:rPr>
              <a:t>博客：</a:t>
            </a:r>
            <a:r>
              <a:rPr lang="en-US" altLang="zh-CN">
                <a:solidFill>
                  <a:schemeClr val="bg1">
                    <a:lumMod val="50000"/>
                  </a:schemeClr>
                </a:solidFill>
                <a:latin typeface="创艺简细圆" charset="0"/>
                <a:ea typeface="创艺简细圆" charset="0"/>
              </a:rPr>
              <a:t>http://www.webjust.org     /    github</a:t>
            </a:r>
            <a:r>
              <a:rPr lang="zh-CN" altLang="en-US">
                <a:solidFill>
                  <a:schemeClr val="bg1">
                    <a:lumMod val="50000"/>
                  </a:schemeClr>
                </a:solidFill>
                <a:latin typeface="创艺简细圆" charset="0"/>
                <a:ea typeface="创艺简细圆" charset="0"/>
              </a:rPr>
              <a:t>：https://github.com/webjust</a:t>
            </a:r>
            <a:endParaRPr lang="zh-CN" altLang="en-US">
              <a:solidFill>
                <a:schemeClr val="bg1">
                  <a:lumMod val="50000"/>
                </a:schemeClr>
              </a:solidFill>
              <a:latin typeface="创艺简细圆" charset="0"/>
              <a:ea typeface="创艺简细圆" charset="0"/>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zh-CN" altLang="en-US"/>
              <a:t>三、</a:t>
            </a:r>
            <a:r>
              <a:rPr lang="en-US" altLang="zh-CN"/>
              <a:t>Window</a:t>
            </a:r>
            <a:r>
              <a:rPr lang="zh-CN" altLang="en-US"/>
              <a:t>和</a:t>
            </a:r>
            <a:r>
              <a:rPr lang="en-US" altLang="zh-CN"/>
              <a:t>Linux</a:t>
            </a:r>
            <a:r>
              <a:rPr lang="zh-CN" altLang="en-US"/>
              <a:t>的比较</a:t>
            </a:r>
            <a:endParaRPr lang="zh-CN" altLang="en-US"/>
          </a:p>
        </p:txBody>
      </p:sp>
      <p:graphicFrame>
        <p:nvGraphicFramePr>
          <p:cNvPr id="4" name="内容占位符 3"/>
          <p:cNvGraphicFramePr/>
          <p:nvPr>
            <p:ph idx="1"/>
          </p:nvPr>
        </p:nvGraphicFramePr>
        <p:xfrm>
          <a:off x="838200" y="1620000"/>
          <a:ext cx="10515600" cy="4605020"/>
        </p:xfrm>
        <a:graphic>
          <a:graphicData uri="http://schemas.openxmlformats.org/drawingml/2006/table">
            <a:tbl>
              <a:tblPr firstRow="1" bandRow="1">
                <a:tableStyleId>{5C22544A-7EE6-4342-B048-85BDC9FD1C3A}</a:tableStyleId>
              </a:tblPr>
              <a:tblGrid>
                <a:gridCol w="5257800"/>
                <a:gridCol w="5257800"/>
              </a:tblGrid>
              <a:tr h="848995">
                <a:tc>
                  <a:txBody>
                    <a:bodyPr/>
                    <a:p>
                      <a:pPr algn="ctr">
                        <a:buNone/>
                      </a:pPr>
                      <a:r>
                        <a:rPr lang="en-US" altLang="zh-CN" sz="3000">
                          <a:latin typeface="微软雅黑" panose="020B0503020204020204" charset="-122"/>
                          <a:ea typeface="微软雅黑" panose="020B0503020204020204" charset="-122"/>
                        </a:rPr>
                        <a:t>Windows</a:t>
                      </a:r>
                      <a:endParaRPr lang="en-US" altLang="zh-CN" sz="3000">
                        <a:latin typeface="微软雅黑" panose="020B0503020204020204" charset="-122"/>
                        <a:ea typeface="微软雅黑" panose="020B0503020204020204" charset="-122"/>
                      </a:endParaRPr>
                    </a:p>
                  </a:txBody>
                  <a:tcPr marT="179705" marB="179705">
                    <a:gradFill>
                      <a:gsLst>
                        <a:gs pos="0">
                          <a:srgbClr val="007BD3"/>
                        </a:gs>
                        <a:gs pos="100000">
                          <a:srgbClr val="034373"/>
                        </a:gs>
                      </a:gsLst>
                      <a:lin ang="5400000" scaled="0"/>
                    </a:gradFill>
                  </a:tcPr>
                </a:tc>
                <a:tc>
                  <a:txBody>
                    <a:bodyPr/>
                    <a:p>
                      <a:pPr algn="ctr">
                        <a:buNone/>
                      </a:pPr>
                      <a:r>
                        <a:rPr lang="en-US" altLang="zh-CN" sz="3000">
                          <a:latin typeface="微软雅黑" panose="020B0503020204020204" charset="-122"/>
                          <a:ea typeface="微软雅黑" panose="020B0503020204020204" charset="-122"/>
                        </a:rPr>
                        <a:t>Linux</a:t>
                      </a:r>
                      <a:endParaRPr lang="en-US" altLang="zh-CN" sz="3000">
                        <a:latin typeface="微软雅黑" panose="020B0503020204020204" charset="-122"/>
                        <a:ea typeface="微软雅黑" panose="020B0503020204020204" charset="-122"/>
                      </a:endParaRPr>
                    </a:p>
                  </a:txBody>
                  <a:tcPr marT="179705" marB="179705">
                    <a:gradFill>
                      <a:gsLst>
                        <a:gs pos="0">
                          <a:srgbClr val="007BD3"/>
                        </a:gs>
                        <a:gs pos="100000">
                          <a:srgbClr val="034373"/>
                        </a:gs>
                      </a:gsLst>
                      <a:lin ang="5400000" scaled="0"/>
                    </a:gradFill>
                  </a:tcPr>
                </a:tc>
              </a:tr>
              <a:tr h="751205">
                <a:tc>
                  <a:txBody>
                    <a:bodyPr/>
                    <a:p>
                      <a:pPr algn="ctr">
                        <a:buNone/>
                      </a:pPr>
                      <a:r>
                        <a:rPr lang="zh-CN" altLang="en-US" sz="2400" b="0">
                          <a:latin typeface="微软雅黑" panose="020B0503020204020204" charset="-122"/>
                          <a:ea typeface="微软雅黑" panose="020B0503020204020204" charset="-122"/>
                        </a:rPr>
                        <a:t>图形化界面</a:t>
                      </a:r>
                      <a:endParaRPr lang="zh-CN" altLang="en-US" sz="2400" b="0">
                        <a:latin typeface="微软雅黑" panose="020B0503020204020204" charset="-122"/>
                        <a:ea typeface="微软雅黑" panose="020B0503020204020204" charset="-122"/>
                      </a:endParaRPr>
                    </a:p>
                  </a:txBody>
                  <a:tcPr marT="179705" marB="179705">
                    <a:solidFill>
                      <a:schemeClr val="accent5">
                        <a:lumMod val="20000"/>
                        <a:lumOff val="80000"/>
                      </a:schemeClr>
                    </a:solidFill>
                  </a:tcPr>
                </a:tc>
                <a:tc>
                  <a:txBody>
                    <a:bodyPr/>
                    <a:p>
                      <a:pPr algn="ctr">
                        <a:buNone/>
                      </a:pPr>
                      <a:r>
                        <a:rPr lang="zh-CN" altLang="en-US" sz="2400" b="0">
                          <a:latin typeface="微软雅黑" panose="020B0503020204020204" charset="-122"/>
                          <a:ea typeface="微软雅黑" panose="020B0503020204020204" charset="-122"/>
                        </a:rPr>
                        <a:t>文本命令行</a:t>
                      </a:r>
                      <a:endParaRPr lang="zh-CN" altLang="en-US" sz="2400" b="0">
                        <a:latin typeface="微软雅黑" panose="020B0503020204020204" charset="-122"/>
                        <a:ea typeface="微软雅黑" panose="020B0503020204020204" charset="-122"/>
                      </a:endParaRPr>
                    </a:p>
                  </a:txBody>
                  <a:tcPr marT="179705" marB="179705">
                    <a:solidFill>
                      <a:schemeClr val="accent5">
                        <a:lumMod val="20000"/>
                        <a:lumOff val="80000"/>
                      </a:schemeClr>
                    </a:solidFill>
                  </a:tcPr>
                </a:tc>
              </a:tr>
              <a:tr h="751205">
                <a:tc>
                  <a:txBody>
                    <a:bodyPr/>
                    <a:p>
                      <a:pPr algn="ctr">
                        <a:buNone/>
                      </a:pPr>
                      <a:r>
                        <a:rPr lang="zh-CN" altLang="en-US" sz="2400" b="0">
                          <a:latin typeface="微软雅黑" panose="020B0503020204020204" charset="-122"/>
                          <a:ea typeface="微软雅黑" panose="020B0503020204020204" charset="-122"/>
                        </a:rPr>
                        <a:t>个人电脑</a:t>
                      </a:r>
                      <a:endParaRPr lang="zh-CN" altLang="en-US" sz="2400" b="0">
                        <a:latin typeface="微软雅黑" panose="020B0503020204020204" charset="-122"/>
                        <a:ea typeface="微软雅黑" panose="020B0503020204020204" charset="-122"/>
                      </a:endParaRPr>
                    </a:p>
                  </a:txBody>
                  <a:tcPr marT="179705" marB="179705">
                    <a:solidFill>
                      <a:schemeClr val="accent5">
                        <a:lumMod val="20000"/>
                        <a:lumOff val="80000"/>
                      </a:schemeClr>
                    </a:solidFill>
                  </a:tcPr>
                </a:tc>
                <a:tc>
                  <a:txBody>
                    <a:bodyPr/>
                    <a:p>
                      <a:pPr algn="ctr">
                        <a:buNone/>
                      </a:pPr>
                      <a:r>
                        <a:rPr lang="zh-CN" altLang="en-US" sz="2400" b="0">
                          <a:latin typeface="微软雅黑" panose="020B0503020204020204" charset="-122"/>
                          <a:ea typeface="微软雅黑" panose="020B0503020204020204" charset="-122"/>
                        </a:rPr>
                        <a:t>服务器领域</a:t>
                      </a:r>
                      <a:endParaRPr lang="zh-CN" altLang="en-US" sz="2400" b="0">
                        <a:latin typeface="微软雅黑" panose="020B0503020204020204" charset="-122"/>
                        <a:ea typeface="微软雅黑" panose="020B0503020204020204" charset="-122"/>
                      </a:endParaRPr>
                    </a:p>
                  </a:txBody>
                  <a:tcPr marT="179705" marB="179705">
                    <a:solidFill>
                      <a:schemeClr val="accent5">
                        <a:lumMod val="20000"/>
                        <a:lumOff val="80000"/>
                      </a:schemeClr>
                    </a:solidFill>
                  </a:tcPr>
                </a:tc>
              </a:tr>
              <a:tr h="751205">
                <a:tc>
                  <a:txBody>
                    <a:bodyPr/>
                    <a:p>
                      <a:pPr algn="ctr">
                        <a:buNone/>
                      </a:pPr>
                      <a:r>
                        <a:rPr lang="zh-CN" altLang="en-US" sz="2400" b="0">
                          <a:latin typeface="微软雅黑" panose="020B0503020204020204" charset="-122"/>
                          <a:ea typeface="微软雅黑" panose="020B0503020204020204" charset="-122"/>
                        </a:rPr>
                        <a:t>易用性优先</a:t>
                      </a:r>
                      <a:endParaRPr lang="zh-CN" altLang="en-US" sz="2400" b="0">
                        <a:latin typeface="微软雅黑" panose="020B0503020204020204" charset="-122"/>
                        <a:ea typeface="微软雅黑" panose="020B0503020204020204" charset="-122"/>
                      </a:endParaRPr>
                    </a:p>
                  </a:txBody>
                  <a:tcPr marT="179705" marB="179705">
                    <a:solidFill>
                      <a:schemeClr val="accent5">
                        <a:lumMod val="20000"/>
                        <a:lumOff val="80000"/>
                      </a:schemeClr>
                    </a:solidFill>
                  </a:tcPr>
                </a:tc>
                <a:tc>
                  <a:txBody>
                    <a:bodyPr/>
                    <a:p>
                      <a:pPr algn="ctr">
                        <a:buNone/>
                      </a:pPr>
                      <a:r>
                        <a:rPr lang="zh-CN" altLang="en-US" sz="2400" b="0">
                          <a:latin typeface="微软雅黑" panose="020B0503020204020204" charset="-122"/>
                          <a:ea typeface="微软雅黑" panose="020B0503020204020204" charset="-122"/>
                        </a:rPr>
                        <a:t>效率优先</a:t>
                      </a:r>
                      <a:endParaRPr lang="zh-CN" altLang="en-US" sz="2400" b="0">
                        <a:latin typeface="微软雅黑" panose="020B0503020204020204" charset="-122"/>
                        <a:ea typeface="微软雅黑" panose="020B0503020204020204" charset="-122"/>
                      </a:endParaRPr>
                    </a:p>
                  </a:txBody>
                  <a:tcPr marT="179705" marB="179705">
                    <a:solidFill>
                      <a:schemeClr val="accent5">
                        <a:lumMod val="20000"/>
                        <a:lumOff val="80000"/>
                      </a:schemeClr>
                    </a:solidFill>
                  </a:tcPr>
                </a:tc>
              </a:tr>
              <a:tr h="751205">
                <a:tc>
                  <a:txBody>
                    <a:bodyPr/>
                    <a:p>
                      <a:pPr algn="ctr">
                        <a:buNone/>
                      </a:pPr>
                      <a:r>
                        <a:rPr lang="zh-CN" altLang="en-US" sz="2400" b="0">
                          <a:latin typeface="微软雅黑" panose="020B0503020204020204" charset="-122"/>
                          <a:ea typeface="微软雅黑" panose="020B0503020204020204" charset="-122"/>
                        </a:rPr>
                        <a:t>个人用户</a:t>
                      </a:r>
                      <a:endParaRPr lang="zh-CN" altLang="en-US" sz="2400" b="0">
                        <a:latin typeface="微软雅黑" panose="020B0503020204020204" charset="-122"/>
                        <a:ea typeface="微软雅黑" panose="020B0503020204020204" charset="-122"/>
                      </a:endParaRPr>
                    </a:p>
                  </a:txBody>
                  <a:tcPr marT="179705" marB="179705">
                    <a:solidFill>
                      <a:schemeClr val="accent5">
                        <a:lumMod val="20000"/>
                        <a:lumOff val="80000"/>
                      </a:schemeClr>
                    </a:solidFill>
                  </a:tcPr>
                </a:tc>
                <a:tc>
                  <a:txBody>
                    <a:bodyPr/>
                    <a:p>
                      <a:pPr algn="ctr">
                        <a:buNone/>
                      </a:pPr>
                      <a:r>
                        <a:rPr lang="zh-CN" altLang="en-US" sz="2400" b="0">
                          <a:latin typeface="微软雅黑" panose="020B0503020204020204" charset="-122"/>
                          <a:ea typeface="微软雅黑" panose="020B0503020204020204" charset="-122"/>
                        </a:rPr>
                        <a:t>专业运维、程序员</a:t>
                      </a:r>
                      <a:endParaRPr lang="zh-CN" altLang="en-US" sz="2400" b="0">
                        <a:latin typeface="微软雅黑" panose="020B0503020204020204" charset="-122"/>
                        <a:ea typeface="微软雅黑" panose="020B0503020204020204" charset="-122"/>
                      </a:endParaRPr>
                    </a:p>
                  </a:txBody>
                  <a:tcPr marT="179705" marB="179705">
                    <a:solidFill>
                      <a:schemeClr val="accent5">
                        <a:lumMod val="20000"/>
                        <a:lumOff val="80000"/>
                      </a:schemeClr>
                    </a:solidFill>
                  </a:tcPr>
                </a:tc>
              </a:tr>
              <a:tr h="751205">
                <a:tc>
                  <a:txBody>
                    <a:bodyPr/>
                    <a:p>
                      <a:pPr algn="ctr">
                        <a:buNone/>
                      </a:pPr>
                      <a:r>
                        <a:rPr lang="zh-CN" altLang="en-US" sz="2400" b="0">
                          <a:latin typeface="微软雅黑" panose="020B0503020204020204" charset="-122"/>
                          <a:ea typeface="微软雅黑" panose="020B0503020204020204" charset="-122"/>
                        </a:rPr>
                        <a:t>收费</a:t>
                      </a:r>
                      <a:endParaRPr lang="zh-CN" altLang="en-US" sz="2400" b="0">
                        <a:latin typeface="微软雅黑" panose="020B0503020204020204" charset="-122"/>
                        <a:ea typeface="微软雅黑" panose="020B0503020204020204" charset="-122"/>
                      </a:endParaRPr>
                    </a:p>
                  </a:txBody>
                  <a:tcPr marT="179705" marB="179705">
                    <a:solidFill>
                      <a:schemeClr val="accent5">
                        <a:lumMod val="20000"/>
                        <a:lumOff val="80000"/>
                      </a:schemeClr>
                    </a:solidFill>
                  </a:tcPr>
                </a:tc>
                <a:tc>
                  <a:txBody>
                    <a:bodyPr/>
                    <a:p>
                      <a:pPr algn="ctr">
                        <a:buNone/>
                      </a:pPr>
                      <a:r>
                        <a:rPr lang="zh-CN" altLang="en-US" sz="2400" b="0">
                          <a:latin typeface="微软雅黑" panose="020B0503020204020204" charset="-122"/>
                          <a:ea typeface="微软雅黑" panose="020B0503020204020204" charset="-122"/>
                        </a:rPr>
                        <a:t>开源，免费</a:t>
                      </a:r>
                      <a:endParaRPr lang="zh-CN" altLang="en-US" sz="2400" b="0">
                        <a:latin typeface="微软雅黑" panose="020B0503020204020204" charset="-122"/>
                        <a:ea typeface="微软雅黑" panose="020B0503020204020204" charset="-122"/>
                      </a:endParaRPr>
                    </a:p>
                  </a:txBody>
                  <a:tcPr marT="179705" marB="179705">
                    <a:solidFill>
                      <a:schemeClr val="accent5">
                        <a:lumMod val="20000"/>
                        <a:lumOff val="8000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zh-CN" altLang="en-US" sz="4000"/>
              <a:t>四、实例</a:t>
            </a:r>
            <a:r>
              <a:rPr lang="en-US" altLang="zh-CN" sz="4000"/>
              <a:t>1</a:t>
            </a:r>
            <a:r>
              <a:rPr lang="zh-CN" altLang="en-US" sz="4000"/>
              <a:t>：</a:t>
            </a:r>
            <a:r>
              <a:rPr lang="en-US" altLang="zh-CN" sz="4000"/>
              <a:t>Windows</a:t>
            </a:r>
            <a:r>
              <a:rPr lang="zh-CN" altLang="en-US" sz="4000"/>
              <a:t>下配置网卡信息</a:t>
            </a:r>
            <a:endParaRPr lang="zh-CN" altLang="en-US" sz="4000"/>
          </a:p>
        </p:txBody>
      </p:sp>
      <p:pic>
        <p:nvPicPr>
          <p:cNvPr id="4" name="内容占位符 3" descr="network2"/>
          <p:cNvPicPr>
            <a:picLocks noChangeAspect="1"/>
          </p:cNvPicPr>
          <p:nvPr>
            <p:ph idx="1"/>
          </p:nvPr>
        </p:nvPicPr>
        <p:blipFill>
          <a:blip r:embed="rId2"/>
          <a:stretch>
            <a:fillRect/>
          </a:stretch>
        </p:blipFill>
        <p:spPr>
          <a:xfrm>
            <a:off x="4123690" y="1953260"/>
            <a:ext cx="3943350" cy="40957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normAutofit/>
          </a:bodyPr>
          <a:p>
            <a:r>
              <a:rPr lang="en-US" altLang="zh-CN"/>
              <a:t>Linux</a:t>
            </a:r>
            <a:r>
              <a:rPr lang="zh-CN" altLang="en-US"/>
              <a:t>下修改网卡信息配置文件</a:t>
            </a:r>
            <a:endParaRPr lang="en-US" altLang="zh-CN"/>
          </a:p>
        </p:txBody>
      </p:sp>
      <p:pic>
        <p:nvPicPr>
          <p:cNvPr id="4" name="内容占位符 3" descr="network"/>
          <p:cNvPicPr>
            <a:picLocks noChangeAspect="1"/>
          </p:cNvPicPr>
          <p:nvPr>
            <p:ph idx="1"/>
          </p:nvPr>
        </p:nvPicPr>
        <p:blipFill>
          <a:blip r:embed="rId2"/>
          <a:stretch>
            <a:fillRect/>
          </a:stretch>
        </p:blipFill>
        <p:spPr>
          <a:xfrm>
            <a:off x="1891665" y="1825625"/>
            <a:ext cx="8407400" cy="43516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zh-CN" altLang="en-US"/>
              <a:t>实例</a:t>
            </a:r>
            <a:r>
              <a:rPr lang="en-US" altLang="zh-CN"/>
              <a:t>2</a:t>
            </a:r>
            <a:r>
              <a:rPr lang="zh-CN" altLang="en-US"/>
              <a:t>：查找一个文件 </a:t>
            </a:r>
            <a:r>
              <a:rPr lang="en-US" altLang="zh-CN"/>
              <a:t>(</a:t>
            </a:r>
            <a:r>
              <a:rPr lang="zh-CN" altLang="en-US"/>
              <a:t>演示</a:t>
            </a:r>
            <a:r>
              <a:rPr lang="en-US" altLang="zh-CN"/>
              <a:t>)</a:t>
            </a:r>
            <a:endParaRPr lang="en-US" altLang="zh-CN"/>
          </a:p>
        </p:txBody>
      </p:sp>
      <p:pic>
        <p:nvPicPr>
          <p:cNvPr id="4" name="内容占位符 3" descr="ubuntu"/>
          <p:cNvPicPr>
            <a:picLocks noChangeAspect="1"/>
          </p:cNvPicPr>
          <p:nvPr>
            <p:ph idx="1"/>
          </p:nvPr>
        </p:nvPicPr>
        <p:blipFill>
          <a:blip r:embed="rId2"/>
          <a:stretch>
            <a:fillRect/>
          </a:stretch>
        </p:blipFill>
        <p:spPr>
          <a:xfrm>
            <a:off x="2225675" y="1825625"/>
            <a:ext cx="7739380" cy="43516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134303" y="2730500"/>
            <a:ext cx="11923395" cy="1321435"/>
          </a:xfrm>
          <a:prstGeom prst="rect">
            <a:avLst/>
          </a:prstGeom>
          <a:noFill/>
        </p:spPr>
        <p:txBody>
          <a:bodyPr wrap="square" rtlCol="0">
            <a:spAutoFit/>
          </a:bodyPr>
          <a:p>
            <a:pPr algn="ctr"/>
            <a:r>
              <a:rPr lang="en-US" altLang="zh-CN" sz="8000">
                <a:solidFill>
                  <a:schemeClr val="tx1">
                    <a:lumMod val="95000"/>
                    <a:lumOff val="5000"/>
                  </a:schemeClr>
                </a:solidFill>
                <a:ea typeface="中山行书百年纪念版" panose="02010609000101010101" charset="-122"/>
              </a:rPr>
              <a:t>Linux</a:t>
            </a:r>
            <a:r>
              <a:rPr lang="zh-CN" altLang="en-US" sz="8000">
                <a:solidFill>
                  <a:schemeClr val="tx1">
                    <a:lumMod val="95000"/>
                    <a:lumOff val="5000"/>
                  </a:schemeClr>
                </a:solidFill>
                <a:latin typeface="中山行书百年纪念版" panose="02010609000101010101" charset="-122"/>
                <a:ea typeface="中山行书百年纪念版" panose="02010609000101010101" charset="-122"/>
              </a:rPr>
              <a:t>系统</a:t>
            </a:r>
            <a:r>
              <a:rPr lang="zh-CN" altLang="zh-CN" sz="8000">
                <a:solidFill>
                  <a:schemeClr val="tx1">
                    <a:lumMod val="95000"/>
                    <a:lumOff val="5000"/>
                  </a:schemeClr>
                </a:solidFill>
                <a:latin typeface="中山行书百年纪念版" panose="02010609000101010101" charset="-122"/>
                <a:ea typeface="中山行书百年纪念版" panose="02010609000101010101" charset="-122"/>
              </a:rPr>
              <a:t>一切皆文件</a:t>
            </a:r>
            <a:endParaRPr lang="zh-CN" altLang="zh-CN" sz="8000">
              <a:solidFill>
                <a:schemeClr val="tx1">
                  <a:lumMod val="95000"/>
                  <a:lumOff val="5000"/>
                </a:schemeClr>
              </a:solidFill>
              <a:latin typeface="中山行书百年纪念版" panose="02010609000101010101" charset="-122"/>
              <a:ea typeface="中山行书百年纪念版" panose="02010609000101010101" charset="-122"/>
            </a:endParaRPr>
          </a:p>
        </p:txBody>
      </p:sp>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5" name="文本框 4"/>
          <p:cNvSpPr txBox="1"/>
          <p:nvPr/>
        </p:nvSpPr>
        <p:spPr>
          <a:xfrm>
            <a:off x="182880" y="2545080"/>
            <a:ext cx="11826240" cy="1767840"/>
          </a:xfrm>
          <a:prstGeom prst="rect">
            <a:avLst/>
          </a:prstGeom>
          <a:noFill/>
        </p:spPr>
        <p:txBody>
          <a:bodyPr wrap="square" rtlCol="0">
            <a:spAutoFit/>
          </a:bodyPr>
          <a:p>
            <a:pPr algn="ctr"/>
            <a:r>
              <a:rPr lang="zh-CN" altLang="en-US" sz="11000">
                <a:solidFill>
                  <a:schemeClr val="tx1">
                    <a:lumMod val="85000"/>
                    <a:lumOff val="15000"/>
                  </a:schemeClr>
                </a:solidFill>
                <a:latin typeface="中山行书百年纪念版" panose="02010609000101010101" charset="-122"/>
                <a:ea typeface="中山行书百年纪念版" panose="02010609000101010101" charset="-122"/>
              </a:rPr>
              <a:t>为逼格而生</a:t>
            </a:r>
            <a:endParaRPr lang="zh-CN" altLang="en-US" sz="11000">
              <a:solidFill>
                <a:schemeClr val="tx1">
                  <a:lumMod val="85000"/>
                  <a:lumOff val="15000"/>
                </a:schemeClr>
              </a:solidFill>
              <a:latin typeface="中山行书百年纪念版" panose="02010609000101010101" charset="-122"/>
              <a:ea typeface="中山行书百年纪念版" panose="02010609000101010101" charset="-122"/>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617220" y="2594293"/>
            <a:ext cx="10957560" cy="1669415"/>
          </a:xfrm>
          <a:prstGeom prst="rect">
            <a:avLst/>
          </a:prstGeom>
          <a:noFill/>
        </p:spPr>
        <p:txBody>
          <a:bodyPr wrap="square" rtlCol="0">
            <a:spAutoFit/>
          </a:bodyPr>
          <a:p>
            <a:r>
              <a:rPr lang="zh-CN" altLang="en-US" sz="5000">
                <a:solidFill>
                  <a:schemeClr val="bg1"/>
                </a:solidFill>
                <a:latin typeface="微软雅黑" panose="020B0503020204020204" charset="-122"/>
                <a:ea typeface="微软雅黑" panose="020B0503020204020204" charset="-122"/>
              </a:rPr>
              <a:t>程序员问科比：“科比，你为何如此成功？”</a:t>
            </a:r>
            <a:endParaRPr lang="zh-CN" altLang="en-US" sz="5000">
              <a:solidFill>
                <a:schemeClr val="bg1"/>
              </a:solidFill>
              <a:latin typeface="微软雅黑" panose="020B0503020204020204" charset="-122"/>
              <a:ea typeface="微软雅黑" panose="020B0503020204020204" charset="-122"/>
            </a:endParaRPr>
          </a:p>
        </p:txBody>
      </p:sp>
      <p:sp>
        <p:nvSpPr>
          <p:cNvPr id="3" name="文本框 2"/>
          <p:cNvSpPr txBox="1"/>
          <p:nvPr/>
        </p:nvSpPr>
        <p:spPr>
          <a:xfrm>
            <a:off x="617220" y="2594293"/>
            <a:ext cx="10957560" cy="1669415"/>
          </a:xfrm>
          <a:prstGeom prst="rect">
            <a:avLst/>
          </a:prstGeom>
          <a:noFill/>
        </p:spPr>
        <p:txBody>
          <a:bodyPr wrap="square" rtlCol="0">
            <a:spAutoFit/>
          </a:bodyPr>
          <a:p>
            <a:r>
              <a:rPr lang="zh-CN" altLang="en-US" sz="5000">
                <a:solidFill>
                  <a:schemeClr val="bg1"/>
                </a:solidFill>
                <a:latin typeface="微软雅黑" panose="020B0503020204020204" charset="-122"/>
                <a:ea typeface="微软雅黑" panose="020B0503020204020204" charset="-122"/>
              </a:rPr>
              <a:t>科比反问：“你知道洛杉矶每天凌晨4点的样子吗？”</a:t>
            </a:r>
            <a:endParaRPr lang="zh-CN" altLang="en-US" sz="5000">
              <a:solidFill>
                <a:schemeClr val="bg1"/>
              </a:solidFill>
              <a:latin typeface="微软雅黑" panose="020B0503020204020204" charset="-122"/>
              <a:ea typeface="微软雅黑" panose="020B0503020204020204" charset="-122"/>
            </a:endParaRPr>
          </a:p>
        </p:txBody>
      </p:sp>
      <p:sp>
        <p:nvSpPr>
          <p:cNvPr id="6" name="文本框 5"/>
          <p:cNvSpPr txBox="1"/>
          <p:nvPr/>
        </p:nvSpPr>
        <p:spPr>
          <a:xfrm>
            <a:off x="617220" y="2594293"/>
            <a:ext cx="10957560" cy="1669415"/>
          </a:xfrm>
          <a:prstGeom prst="rect">
            <a:avLst/>
          </a:prstGeom>
          <a:noFill/>
        </p:spPr>
        <p:txBody>
          <a:bodyPr wrap="square" rtlCol="0">
            <a:spAutoFit/>
          </a:bodyPr>
          <a:p>
            <a:r>
              <a:rPr lang="zh-CN" altLang="en-US" sz="5000">
                <a:solidFill>
                  <a:schemeClr val="bg1"/>
                </a:solidFill>
                <a:latin typeface="微软雅黑" panose="020B0503020204020204" charset="-122"/>
                <a:ea typeface="微软雅黑" panose="020B0503020204020204" charset="-122"/>
              </a:rPr>
              <a:t>程序员：“知道，那个时候我一般还没下班。你问这个干嘛？”</a:t>
            </a:r>
            <a:endParaRPr lang="zh-CN" altLang="en-US" sz="5000">
              <a:solidFill>
                <a:schemeClr val="bg1"/>
              </a:solidFill>
              <a:latin typeface="微软雅黑" panose="020B0503020204020204" charset="-122"/>
              <a:ea typeface="微软雅黑" panose="020B0503020204020204" charset="-122"/>
            </a:endParaRPr>
          </a:p>
        </p:txBody>
      </p:sp>
      <p:sp>
        <p:nvSpPr>
          <p:cNvPr id="7" name="文本框 6"/>
          <p:cNvSpPr txBox="1"/>
          <p:nvPr/>
        </p:nvSpPr>
        <p:spPr>
          <a:xfrm>
            <a:off x="617220" y="2594293"/>
            <a:ext cx="10957560" cy="907415"/>
          </a:xfrm>
          <a:prstGeom prst="rect">
            <a:avLst/>
          </a:prstGeom>
          <a:noFill/>
        </p:spPr>
        <p:txBody>
          <a:bodyPr wrap="square" rtlCol="0">
            <a:spAutoFit/>
          </a:bodyPr>
          <a:p>
            <a:r>
              <a:rPr lang="zh-CN" altLang="en-US" sz="5000">
                <a:solidFill>
                  <a:schemeClr val="bg1"/>
                </a:solidFill>
                <a:latin typeface="微软雅黑" panose="020B0503020204020204" charset="-122"/>
                <a:ea typeface="微软雅黑" panose="020B0503020204020204" charset="-122"/>
              </a:rPr>
              <a:t>科比：“不干嘛…” </a:t>
            </a:r>
            <a:endParaRPr lang="zh-CN" altLang="en-US" sz="5000">
              <a:solidFill>
                <a:schemeClr val="bg1"/>
              </a:solidFill>
              <a:latin typeface="微软雅黑" panose="020B0503020204020204" charset="-122"/>
              <a:ea typeface="微软雅黑" panose="020B050302020402020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subTnLst>
                                    <p:set>
                                      <p:cBhvr override="childStyle">
                                        <p:cTn dur="65" fill="hold" display="1" masterRel="nextClick" afterEffect="1"/>
                                        <p:tgtEl>
                                          <p:spTgt spid="2"/>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subTnLst>
                                    <p:set>
                                      <p:cBhvr override="childStyle">
                                        <p:cTn dur="65" fill="hold" display="1" masterRel="nextClick" afterEffect="1"/>
                                        <p:tgtEl>
                                          <p:spTgt spid="3"/>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subTnLst>
                                    <p:set>
                                      <p:cBhvr override="childStyle">
                                        <p:cTn dur="65" fill="hold" display="1" masterRel="nextClick" afterEffect="1"/>
                                        <p:tgtEl>
                                          <p:spTgt spid="6"/>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zh-CN" altLang="en-US"/>
              <a:t>新手：</a:t>
            </a:r>
            <a:r>
              <a:rPr lang="en-US" altLang="zh-CN"/>
              <a:t>PHP</a:t>
            </a:r>
            <a:r>
              <a:rPr lang="zh-CN" altLang="en-US"/>
              <a:t>集成开发环境</a:t>
            </a:r>
            <a:endParaRPr lang="zh-CN" altLang="en-US"/>
          </a:p>
        </p:txBody>
      </p:sp>
      <p:sp>
        <p:nvSpPr>
          <p:cNvPr id="3" name="内容占位符 2"/>
          <p:cNvSpPr>
            <a:spLocks noGrp="1"/>
          </p:cNvSpPr>
          <p:nvPr>
            <p:ph idx="1"/>
          </p:nvPr>
        </p:nvSpPr>
        <p:spPr/>
        <p:txBody>
          <a:bodyPr/>
          <a:p>
            <a:pPr marL="0" indent="0">
              <a:buNone/>
            </a:pPr>
            <a:r>
              <a:rPr lang="zh-CN" altLang="en-US"/>
              <a:t>常见</a:t>
            </a:r>
            <a:r>
              <a:rPr lang="en-US" altLang="zh-CN"/>
              <a:t>PHP</a:t>
            </a:r>
            <a:r>
              <a:rPr lang="zh-CN" altLang="en-US"/>
              <a:t>集成开发环境：</a:t>
            </a:r>
            <a:endParaRPr lang="zh-CN" altLang="en-US"/>
          </a:p>
          <a:p>
            <a:pPr>
              <a:buFont typeface="Arial" panose="020B0604020202020204" pitchFamily="34" charset="0"/>
              <a:buChar char="•"/>
            </a:pPr>
            <a:r>
              <a:rPr lang="en-US" altLang="zh-CN" sz="2000"/>
              <a:t>WAMP</a:t>
            </a:r>
            <a:r>
              <a:rPr lang="zh-CN" altLang="en-US" sz="2000"/>
              <a:t>：</a:t>
            </a:r>
            <a:endParaRPr lang="zh-CN" altLang="en-US" sz="2000"/>
          </a:p>
          <a:p>
            <a:pPr marL="1200150" lvl="2" indent="-285750" defTabSz="914400">
              <a:buFont typeface="Arial" panose="020B0604020202020204" pitchFamily="34" charset="0"/>
              <a:buChar char="•"/>
              <a:tabLst>
                <a:tab pos="4208145" algn="l"/>
              </a:tabLst>
            </a:pPr>
            <a:r>
              <a:rPr lang="en-US" altLang="zh-CN" sz="2000"/>
              <a:t>Windows+Apache+Mysql+PHP</a:t>
            </a:r>
            <a:endParaRPr lang="en-US" altLang="zh-CN" sz="2000"/>
          </a:p>
          <a:p>
            <a:pPr>
              <a:buFont typeface="Arial" panose="020B0604020202020204" pitchFamily="34" charset="0"/>
              <a:buChar char="•"/>
            </a:pPr>
            <a:r>
              <a:rPr lang="en-US" altLang="zh-CN" sz="2000"/>
              <a:t>XAMMP</a:t>
            </a:r>
            <a:r>
              <a:rPr lang="zh-CN" altLang="en-US" sz="2000"/>
              <a:t>：</a:t>
            </a:r>
            <a:endParaRPr lang="zh-CN" altLang="en-US" sz="2000"/>
          </a:p>
          <a:p>
            <a:pPr marL="1200150" lvl="2" indent="-285750">
              <a:buFont typeface="Arial" panose="020B0604020202020204" pitchFamily="34" charset="0"/>
              <a:buChar char="•"/>
            </a:pPr>
            <a:r>
              <a:rPr lang="zh-CN" altLang="en-US" sz="2000"/>
              <a:t>Apache+MySQL+PHP+PERL</a:t>
            </a:r>
            <a:endParaRPr lang="zh-CN" altLang="en-US" sz="2000"/>
          </a:p>
          <a:p>
            <a:pPr>
              <a:buFont typeface="Arial" panose="020B0604020202020204" pitchFamily="34" charset="0"/>
              <a:buChar char="•"/>
            </a:pPr>
            <a:r>
              <a:rPr lang="en-US" altLang="zh-CN" sz="2000"/>
              <a:t>PHPStudy</a:t>
            </a:r>
            <a:r>
              <a:rPr lang="zh-CN" altLang="en-US" sz="2000"/>
              <a:t>：</a:t>
            </a:r>
            <a:endParaRPr lang="zh-CN" altLang="en-US" sz="2000"/>
          </a:p>
          <a:p>
            <a:pPr marL="1200150" lvl="2" indent="-285750">
              <a:buFont typeface="Arial" panose="020B0604020202020204" pitchFamily="34" charset="0"/>
              <a:buChar char="•"/>
            </a:pPr>
            <a:r>
              <a:rPr lang="zh-CN" altLang="en-US" sz="2000"/>
              <a:t>Apache+PHP+MySQL+phpMyAdmin+ZendOptimizer</a:t>
            </a:r>
            <a:endParaRPr lang="zh-CN" altLang="en-US" sz="2000"/>
          </a:p>
        </p:txBody>
      </p:sp>
      <p:sp>
        <p:nvSpPr>
          <p:cNvPr id="4" name="文本框 3"/>
          <p:cNvSpPr txBox="1"/>
          <p:nvPr/>
        </p:nvSpPr>
        <p:spPr>
          <a:xfrm>
            <a:off x="838200" y="5151120"/>
            <a:ext cx="9906000" cy="548640"/>
          </a:xfrm>
          <a:prstGeom prst="rect">
            <a:avLst/>
          </a:prstGeom>
          <a:noFill/>
        </p:spPr>
        <p:txBody>
          <a:bodyPr wrap="square" rtlCol="0">
            <a:spAutoFit/>
          </a:bodyPr>
          <a:p>
            <a:r>
              <a:rPr lang="zh-CN" altLang="en-US" sz="2800">
                <a:solidFill>
                  <a:srgbClr val="C00000"/>
                </a:solidFill>
                <a:latin typeface="微软雅黑" panose="020B0503020204020204" charset="-122"/>
                <a:ea typeface="微软雅黑" panose="020B0503020204020204" charset="-122"/>
              </a:rPr>
              <a:t>安装简单、无需配置，容易上手适合新手刚学习编程开发。</a:t>
            </a:r>
            <a:endParaRPr lang="zh-CN" altLang="en-US" sz="2800">
              <a:solidFill>
                <a:srgbClr val="C00000"/>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zh-CN" altLang="en-US"/>
              <a:t>商业：真实的</a:t>
            </a:r>
            <a:r>
              <a:rPr lang="en-US" altLang="zh-CN"/>
              <a:t>PHP</a:t>
            </a:r>
            <a:r>
              <a:rPr lang="zh-CN" altLang="en-US"/>
              <a:t>生产环境</a:t>
            </a:r>
            <a:endParaRPr lang="zh-CN" altLang="en-US"/>
          </a:p>
        </p:txBody>
      </p:sp>
      <p:sp>
        <p:nvSpPr>
          <p:cNvPr id="3" name="内容占位符 2"/>
          <p:cNvSpPr>
            <a:spLocks noGrp="1"/>
          </p:cNvSpPr>
          <p:nvPr>
            <p:ph idx="1"/>
          </p:nvPr>
        </p:nvSpPr>
        <p:spPr/>
        <p:txBody>
          <a:bodyPr/>
          <a:p>
            <a:pPr marL="0" indent="0">
              <a:buNone/>
            </a:pPr>
            <a:r>
              <a:rPr lang="en-US" altLang="zh-CN"/>
              <a:t>从网站的流量上来说，70%以上的访问流量是</a:t>
            </a:r>
            <a:r>
              <a:rPr lang="en-US" altLang="zh-CN">
                <a:solidFill>
                  <a:srgbClr val="C00000"/>
                </a:solidFill>
              </a:rPr>
              <a:t>LAMP</a:t>
            </a:r>
            <a:r>
              <a:rPr lang="en-US" altLang="zh-CN"/>
              <a:t>来提供的，</a:t>
            </a:r>
            <a:r>
              <a:rPr lang="en-US" altLang="zh-CN">
                <a:solidFill>
                  <a:srgbClr val="C00000"/>
                </a:solidFill>
              </a:rPr>
              <a:t>LAMP</a:t>
            </a:r>
            <a:r>
              <a:rPr lang="en-US" altLang="zh-CN"/>
              <a:t>是最强大的网站解决方案．</a:t>
            </a:r>
            <a:endParaRPr lang="en-US" altLang="zh-CN"/>
          </a:p>
          <a:p>
            <a:pPr marL="0" indent="0">
              <a:buNone/>
            </a:pPr>
            <a:endParaRPr lang="en-US" altLang="zh-CN"/>
          </a:p>
          <a:p>
            <a:pPr marL="0" indent="0">
              <a:buNone/>
            </a:pPr>
            <a:r>
              <a:rPr lang="en-US" altLang="zh-CN"/>
              <a:t>LAMP(LNMP)</a:t>
            </a:r>
            <a:r>
              <a:rPr lang="zh-CN" altLang="en-US"/>
              <a:t>：</a:t>
            </a:r>
            <a:r>
              <a:rPr lang="en-US" altLang="zh-CN">
                <a:sym typeface="+mn-ea"/>
              </a:rPr>
              <a:t>Linux+Apache/Nginx+Mysql+PHP/Python</a:t>
            </a:r>
            <a:endParaRPr lang="zh-CN" altLang="en-US"/>
          </a:p>
        </p:txBody>
      </p:sp>
      <p:sp>
        <p:nvSpPr>
          <p:cNvPr id="4" name="文本框 3"/>
          <p:cNvSpPr txBox="1"/>
          <p:nvPr/>
        </p:nvSpPr>
        <p:spPr>
          <a:xfrm>
            <a:off x="838200" y="4379595"/>
            <a:ext cx="6024245" cy="548640"/>
          </a:xfrm>
          <a:prstGeom prst="rect">
            <a:avLst/>
          </a:prstGeom>
          <a:noFill/>
        </p:spPr>
        <p:txBody>
          <a:bodyPr wrap="none" rtlCol="0" anchor="t">
            <a:spAutoFit/>
          </a:bodyPr>
          <a:p>
            <a:r>
              <a:rPr lang="zh-CN" altLang="en-US" sz="2800">
                <a:solidFill>
                  <a:srgbClr val="C00000"/>
                </a:solidFill>
                <a:latin typeface="微软雅黑" panose="020B0503020204020204" charset="-122"/>
                <a:ea typeface="微软雅黑" panose="020B0503020204020204" charset="-122"/>
              </a:rPr>
              <a:t>这是要大家放弃</a:t>
            </a:r>
            <a:r>
              <a:rPr lang="en-US" altLang="zh-CN" sz="2800">
                <a:solidFill>
                  <a:srgbClr val="C00000"/>
                </a:solidFill>
                <a:latin typeface="微软雅黑" panose="020B0503020204020204" charset="-122"/>
                <a:ea typeface="微软雅黑" panose="020B0503020204020204" charset="-122"/>
              </a:rPr>
              <a:t>Windows</a:t>
            </a:r>
            <a:r>
              <a:rPr lang="zh-CN" altLang="en-US" sz="2800">
                <a:solidFill>
                  <a:srgbClr val="C00000"/>
                </a:solidFill>
                <a:latin typeface="微软雅黑" panose="020B0503020204020204" charset="-122"/>
                <a:ea typeface="微软雅黑" panose="020B0503020204020204" charset="-122"/>
              </a:rPr>
              <a:t>的节奏啊！</a:t>
            </a:r>
            <a:endParaRPr lang="zh-CN" altLang="en-US" sz="2800">
              <a:solidFill>
                <a:srgbClr val="C00000"/>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zh-CN" altLang="en-US"/>
              <a:t>推荐的</a:t>
            </a:r>
            <a:r>
              <a:rPr lang="en-US" altLang="zh-CN"/>
              <a:t>PHP</a:t>
            </a:r>
            <a:r>
              <a:rPr lang="zh-CN" altLang="en-US"/>
              <a:t>开发环境</a:t>
            </a:r>
            <a:endParaRPr lang="zh-CN" altLang="en-US"/>
          </a:p>
        </p:txBody>
      </p:sp>
      <p:sp>
        <p:nvSpPr>
          <p:cNvPr id="3" name="内容占位符 2"/>
          <p:cNvSpPr>
            <a:spLocks noGrp="1"/>
          </p:cNvSpPr>
          <p:nvPr>
            <p:ph idx="1"/>
          </p:nvPr>
        </p:nvSpPr>
        <p:spPr/>
        <p:txBody>
          <a:bodyPr/>
          <a:p>
            <a:pPr marL="457200" indent="-457200"/>
            <a:r>
              <a:rPr lang="en-US" altLang="zh-CN">
                <a:sym typeface="+mn-ea"/>
              </a:rPr>
              <a:t>Windows</a:t>
            </a:r>
            <a:r>
              <a:rPr lang="zh-CN" altLang="en-US">
                <a:sym typeface="+mn-ea"/>
              </a:rPr>
              <a:t>：</a:t>
            </a:r>
            <a:r>
              <a:rPr lang="zh-CN" altLang="en-US"/>
              <a:t>在虚拟机当中搭建</a:t>
            </a:r>
            <a:r>
              <a:rPr lang="en-US" altLang="zh-CN"/>
              <a:t>Ubuntu</a:t>
            </a:r>
            <a:r>
              <a:rPr lang="zh-CN" altLang="en-US"/>
              <a:t>操作系统</a:t>
            </a:r>
            <a:endParaRPr lang="zh-CN" altLang="en-US"/>
          </a:p>
          <a:p>
            <a:pPr marL="457200" indent="-457200"/>
            <a:r>
              <a:rPr lang="en-US" altLang="zh-CN"/>
              <a:t>Mac</a:t>
            </a:r>
            <a:r>
              <a:rPr lang="zh-CN" altLang="en-US"/>
              <a:t>（类</a:t>
            </a:r>
            <a:r>
              <a:rPr lang="en-US" altLang="zh-CN"/>
              <a:t>Unix</a:t>
            </a:r>
            <a:r>
              <a:rPr lang="zh-CN" altLang="en-US"/>
              <a:t>）</a:t>
            </a:r>
            <a:endParaRPr lang="zh-CN" altLang="en-US"/>
          </a:p>
        </p:txBody>
      </p:sp>
      <p:pic>
        <p:nvPicPr>
          <p:cNvPr id="4" name="图片 3" descr="Screenshot from 2017-01-03 15_00_44"/>
          <p:cNvPicPr>
            <a:picLocks noChangeAspect="1"/>
          </p:cNvPicPr>
          <p:nvPr/>
        </p:nvPicPr>
        <p:blipFill>
          <a:blip r:embed="rId2"/>
          <a:stretch>
            <a:fillRect/>
          </a:stretch>
        </p:blipFill>
        <p:spPr>
          <a:xfrm>
            <a:off x="3062605" y="2980055"/>
            <a:ext cx="6066155" cy="34258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zh-CN" altLang="en-US"/>
              <a:t>课程目标</a:t>
            </a:r>
            <a:endParaRPr lang="zh-CN" altLang="en-US"/>
          </a:p>
        </p:txBody>
      </p:sp>
      <p:sp>
        <p:nvSpPr>
          <p:cNvPr id="3" name="内容占位符 2"/>
          <p:cNvSpPr>
            <a:spLocks noGrp="1"/>
          </p:cNvSpPr>
          <p:nvPr>
            <p:ph idx="1"/>
          </p:nvPr>
        </p:nvSpPr>
        <p:spPr/>
        <p:txBody>
          <a:bodyPr/>
          <a:p>
            <a:pPr marL="0" indent="0">
              <a:buNone/>
            </a:pPr>
            <a:r>
              <a:rPr lang="zh-CN" altLang="en-US"/>
              <a:t>学习</a:t>
            </a:r>
            <a:r>
              <a:rPr lang="en-US" altLang="zh-CN"/>
              <a:t>Linux</a:t>
            </a:r>
            <a:r>
              <a:rPr lang="zh-CN" altLang="en-US"/>
              <a:t>课程的目的：</a:t>
            </a:r>
            <a:endParaRPr lang="zh-CN" altLang="en-US"/>
          </a:p>
          <a:p>
            <a:pPr marL="514350" indent="-514350">
              <a:buAutoNum type="arabicPeriod"/>
            </a:pPr>
            <a:r>
              <a:rPr lang="zh-CN" altLang="en-US"/>
              <a:t>掌握在</a:t>
            </a:r>
            <a:r>
              <a:rPr lang="en-US" altLang="zh-CN"/>
              <a:t>Linux</a:t>
            </a:r>
            <a:r>
              <a:rPr lang="zh-CN" altLang="en-US"/>
              <a:t>下进行</a:t>
            </a:r>
            <a:r>
              <a:rPr lang="en-US" altLang="zh-CN"/>
              <a:t>WEB</a:t>
            </a:r>
            <a:r>
              <a:rPr lang="zh-CN" altLang="en-US"/>
              <a:t>开发的方法</a:t>
            </a:r>
            <a:endParaRPr lang="zh-CN" altLang="en-US"/>
          </a:p>
          <a:p>
            <a:pPr marL="514350" indent="-514350">
              <a:buAutoNum type="arabicPeriod"/>
            </a:pPr>
            <a:r>
              <a:rPr lang="zh-CN" altLang="en-US"/>
              <a:t>熟练掌握</a:t>
            </a:r>
            <a:r>
              <a:rPr lang="en-US" altLang="zh-CN"/>
              <a:t>Linux</a:t>
            </a:r>
            <a:r>
              <a:rPr lang="zh-CN" altLang="en-US"/>
              <a:t>下的常用命令</a:t>
            </a:r>
            <a:endParaRPr lang="zh-CN" altLang="en-US"/>
          </a:p>
          <a:p>
            <a:pPr marL="514350" indent="-514350">
              <a:buAutoNum type="arabicPeriod"/>
            </a:pPr>
            <a:r>
              <a:rPr lang="zh-CN" altLang="en-US"/>
              <a:t>重点掌握</a:t>
            </a:r>
            <a:r>
              <a:rPr lang="en-US" altLang="zh-CN"/>
              <a:t>Linux</a:t>
            </a:r>
            <a:r>
              <a:rPr lang="zh-CN" altLang="en-US"/>
              <a:t>下</a:t>
            </a:r>
            <a:r>
              <a:rPr lang="en-US"/>
              <a:t>LAMP</a:t>
            </a:r>
            <a:r>
              <a:rPr lang="zh-CN" altLang="en-US"/>
              <a:t>、</a:t>
            </a:r>
            <a:r>
              <a:rPr lang="en-US" altLang="zh-CN"/>
              <a:t>LNMP</a:t>
            </a:r>
            <a:r>
              <a:rPr lang="zh-CN" altLang="en-US"/>
              <a:t>环境搭建和配置</a:t>
            </a:r>
            <a:endParaRPr lang="zh-CN" altLang="en-US"/>
          </a:p>
          <a:p>
            <a:pPr marL="0" indent="0">
              <a:buNone/>
            </a:pPr>
            <a:r>
              <a:rPr lang="zh-CN" altLang="en-US"/>
              <a:t>（搞定云服务器）</a:t>
            </a:r>
            <a:endParaRPr lang="en-US" altLang="zh-CN"/>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zh-CN" altLang="en-US">
                <a:sym typeface="+mn-ea"/>
              </a:rPr>
              <a:t>课程大纲</a:t>
            </a:r>
            <a:endParaRPr lang="zh-CN" altLang="en-US"/>
          </a:p>
        </p:txBody>
      </p:sp>
      <p:sp>
        <p:nvSpPr>
          <p:cNvPr id="3" name="内容占位符 2"/>
          <p:cNvSpPr>
            <a:spLocks noGrp="1"/>
          </p:cNvSpPr>
          <p:nvPr>
            <p:ph idx="1"/>
          </p:nvPr>
        </p:nvSpPr>
        <p:spPr/>
        <p:txBody>
          <a:bodyPr>
            <a:normAutofit lnSpcReduction="10000"/>
          </a:bodyPr>
          <a:p>
            <a:pPr marL="514350" indent="-514350">
              <a:buFont typeface="+mj-lt"/>
              <a:buAutoNum type="arabicPeriod"/>
            </a:pPr>
            <a:r>
              <a:rPr lang="zh-CN" altLang="en-US"/>
              <a:t>Linux简介与安装</a:t>
            </a:r>
            <a:endParaRPr lang="zh-CN" altLang="en-US"/>
          </a:p>
          <a:p>
            <a:pPr marL="514350" indent="-514350">
              <a:buFont typeface="+mj-lt"/>
              <a:buAutoNum type="arabicPeriod"/>
            </a:pPr>
            <a:r>
              <a:rPr lang="zh-CN" altLang="en-US"/>
              <a:t>Linux常见命令</a:t>
            </a:r>
            <a:endParaRPr lang="zh-CN" altLang="en-US"/>
          </a:p>
          <a:p>
            <a:pPr marL="514350" indent="-514350">
              <a:buFont typeface="+mj-lt"/>
              <a:buAutoNum type="arabicPeriod"/>
            </a:pPr>
            <a:r>
              <a:rPr lang="zh-CN" altLang="en-US"/>
              <a:t>Vi编辑器；软件包安装：RPM、Yum</a:t>
            </a:r>
            <a:endParaRPr lang="zh-CN" altLang="en-US"/>
          </a:p>
          <a:p>
            <a:pPr marL="514350" indent="-514350">
              <a:buFont typeface="+mj-lt"/>
              <a:buAutoNum type="arabicPeriod"/>
            </a:pPr>
            <a:r>
              <a:rPr lang="zh-CN" altLang="en-US"/>
              <a:t>用户和用户组管理；服务和进程管理</a:t>
            </a:r>
            <a:endParaRPr lang="zh-CN" altLang="en-US"/>
          </a:p>
          <a:p>
            <a:pPr marL="514350" indent="-514350">
              <a:buFont typeface="+mj-lt"/>
              <a:buAutoNum type="arabicPeriod"/>
            </a:pPr>
            <a:r>
              <a:rPr lang="zh-CN" altLang="en-US"/>
              <a:t>网络配置和FTP文件服务器</a:t>
            </a:r>
            <a:endParaRPr lang="zh-CN" altLang="en-US"/>
          </a:p>
          <a:p>
            <a:pPr marL="514350" indent="-514350">
              <a:buFont typeface="+mj-lt"/>
              <a:buAutoNum type="arabicPeriod"/>
            </a:pPr>
            <a:r>
              <a:rPr lang="zh-CN" altLang="en-US"/>
              <a:t>LAMP环境搭建，Apache配置</a:t>
            </a:r>
            <a:endParaRPr lang="zh-CN" altLang="en-US"/>
          </a:p>
          <a:p>
            <a:pPr marL="514350" indent="-514350">
              <a:buFont typeface="+mj-lt"/>
              <a:buAutoNum type="arabicPeriod"/>
            </a:pPr>
            <a:r>
              <a:rPr lang="zh-CN" altLang="en-US"/>
              <a:t>LNMP安装与配置-nginx</a:t>
            </a:r>
            <a:endParaRPr lang="zh-CN" altLang="en-US"/>
          </a:p>
          <a:p>
            <a:pPr marL="514350" indent="-514350">
              <a:buFont typeface="+mj-lt"/>
              <a:buAutoNum type="arabicPeriod"/>
            </a:pPr>
            <a:r>
              <a:rPr lang="zh-CN" altLang="en-US"/>
              <a:t>防火墙设置</a:t>
            </a:r>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zh-CN" altLang="en-US"/>
              <a:t>第一章、</a:t>
            </a:r>
            <a:r>
              <a:rPr lang="en-US" altLang="zh-CN"/>
              <a:t>Linux</a:t>
            </a:r>
            <a:r>
              <a:rPr lang="zh-CN" altLang="en-US"/>
              <a:t>系统简介</a:t>
            </a:r>
            <a:endParaRPr lang="zh-CN" altLang="en-US"/>
          </a:p>
        </p:txBody>
      </p:sp>
      <p:sp>
        <p:nvSpPr>
          <p:cNvPr id="3" name="内容占位符 2"/>
          <p:cNvSpPr>
            <a:spLocks noGrp="1"/>
          </p:cNvSpPr>
          <p:nvPr>
            <p:ph idx="1"/>
          </p:nvPr>
        </p:nvSpPr>
        <p:spPr/>
        <p:txBody>
          <a:bodyPr/>
          <a:p>
            <a:pPr marL="571500" indent="-571500">
              <a:buFont typeface="+mj-ea"/>
              <a:buAutoNum type="ea1JpnChsDbPeriod"/>
            </a:pPr>
            <a:r>
              <a:rPr lang="en-US" altLang="zh-CN"/>
              <a:t>Linux</a:t>
            </a:r>
            <a:r>
              <a:rPr lang="zh-CN" altLang="zh-CN"/>
              <a:t>简介</a:t>
            </a:r>
            <a:endParaRPr lang="zh-CN" altLang="zh-CN"/>
          </a:p>
          <a:p>
            <a:pPr marL="571500" indent="-571500">
              <a:buFont typeface="+mj-ea"/>
              <a:buAutoNum type="ea1JpnChsDbPeriod"/>
            </a:pPr>
            <a:r>
              <a:rPr lang="en-US" altLang="zh-CN"/>
              <a:t>Linux</a:t>
            </a:r>
            <a:r>
              <a:rPr lang="zh-CN" altLang="en-US"/>
              <a:t>发展史</a:t>
            </a:r>
            <a:r>
              <a:rPr lang="en-US" altLang="zh-CN"/>
              <a:t>...</a:t>
            </a:r>
            <a:r>
              <a:rPr lang="zh-CN" altLang="en-US"/>
              <a:t>等</a:t>
            </a:r>
            <a:endParaRPr lang="zh-CN" altLang="en-US"/>
          </a:p>
          <a:p>
            <a:pPr marL="571500" indent="-571500">
              <a:buFont typeface="+mj-ea"/>
              <a:buAutoNum type="ea1JpnChsDbPeriod"/>
            </a:pPr>
            <a:r>
              <a:rPr lang="en-US" altLang="zh-CN"/>
              <a:t>Linux</a:t>
            </a:r>
            <a:r>
              <a:rPr lang="zh-CN" altLang="en-US"/>
              <a:t>和</a:t>
            </a:r>
            <a:r>
              <a:rPr lang="en-US" altLang="zh-CN"/>
              <a:t>Windows</a:t>
            </a:r>
            <a:r>
              <a:rPr lang="zh-CN" altLang="en-US"/>
              <a:t>的比较</a:t>
            </a:r>
            <a:endParaRPr lang="zh-CN" altLang="en-US"/>
          </a:p>
          <a:p>
            <a:pPr marL="571500" indent="-571500">
              <a:buFont typeface="+mj-ea"/>
              <a:buAutoNum type="ea1JpnChsDbPeriod"/>
            </a:pPr>
            <a:r>
              <a:rPr lang="zh-CN" altLang="en-US"/>
              <a:t>小实例</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zh-CN" altLang="en-US"/>
              <a:t>一、Liunx系统简介</a:t>
            </a:r>
            <a:endParaRPr lang="zh-CN" altLang="en-US"/>
          </a:p>
        </p:txBody>
      </p:sp>
      <p:sp>
        <p:nvSpPr>
          <p:cNvPr id="3" name="内容占位符 2"/>
          <p:cNvSpPr>
            <a:spLocks noGrp="1"/>
          </p:cNvSpPr>
          <p:nvPr>
            <p:ph idx="1"/>
          </p:nvPr>
        </p:nvSpPr>
        <p:spPr/>
        <p:txBody>
          <a:bodyPr/>
          <a:p>
            <a:pPr marL="0" indent="0">
              <a:buNone/>
            </a:pPr>
            <a:r>
              <a:rPr lang="zh-CN" altLang="en-US"/>
              <a:t>Linux提供了一个完整的操作系统当中最底层的</a:t>
            </a:r>
            <a:r>
              <a:rPr lang="zh-CN" altLang="en-US">
                <a:solidFill>
                  <a:srgbClr val="C00000"/>
                </a:solidFill>
              </a:rPr>
              <a:t>硬件控制</a:t>
            </a:r>
            <a:r>
              <a:rPr lang="zh-CN" altLang="en-US">
                <a:solidFill>
                  <a:schemeClr val="tx1">
                    <a:lumMod val="85000"/>
                    <a:lumOff val="15000"/>
                  </a:schemeClr>
                </a:solidFill>
              </a:rPr>
              <a:t>与</a:t>
            </a:r>
            <a:r>
              <a:rPr lang="zh-CN" altLang="en-US">
                <a:solidFill>
                  <a:srgbClr val="C00000"/>
                </a:solidFill>
              </a:rPr>
              <a:t>资源管理</a:t>
            </a:r>
            <a:r>
              <a:rPr lang="zh-CN" altLang="en-US"/>
              <a:t>的完整架构，这个架构是沿袭Unix良好的传统而来的。</a:t>
            </a:r>
            <a:endParaRPr lang="zh-CN" altLang="en-US"/>
          </a:p>
        </p:txBody>
      </p:sp>
      <p:pic>
        <p:nvPicPr>
          <p:cNvPr id="4" name="图片 3" descr="linux_os"/>
          <p:cNvPicPr>
            <a:picLocks noChangeAspect="1"/>
          </p:cNvPicPr>
          <p:nvPr/>
        </p:nvPicPr>
        <p:blipFill>
          <a:blip r:embed="rId2"/>
          <a:stretch>
            <a:fillRect/>
          </a:stretch>
        </p:blipFill>
        <p:spPr>
          <a:xfrm>
            <a:off x="3595370" y="3154680"/>
            <a:ext cx="5001260" cy="338201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2006</Words>
  <Application>WPS 演示</Application>
  <PresentationFormat>宽屏</PresentationFormat>
  <Paragraphs>153</Paragraphs>
  <Slides>27</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27</vt:i4>
      </vt:variant>
    </vt:vector>
  </HeadingPairs>
  <TitlesOfParts>
    <vt:vector size="36" baseType="lpstr">
      <vt:lpstr>Arial</vt:lpstr>
      <vt:lpstr>宋体</vt:lpstr>
      <vt:lpstr>Wingdings</vt:lpstr>
      <vt:lpstr>微软雅黑</vt:lpstr>
      <vt:lpstr>创艺简细圆</vt:lpstr>
      <vt:lpstr>Calibri Light</vt:lpstr>
      <vt:lpstr>Calibri</vt:lpstr>
      <vt:lpstr>中山行书百年纪念版</vt:lpstr>
      <vt:lpstr>Office 主题</vt:lpstr>
      <vt:lpstr>Linux入门课程</vt:lpstr>
      <vt:lpstr>我为自己带盐</vt:lpstr>
      <vt:lpstr>新手：PHP集成开发环境</vt:lpstr>
      <vt:lpstr>商业：真实的PHP生产环境</vt:lpstr>
      <vt:lpstr>推荐的PHP开发环境</vt:lpstr>
      <vt:lpstr>课程目标</vt:lpstr>
      <vt:lpstr>课程大纲</vt:lpstr>
      <vt:lpstr>第一章、Linux系统简介</vt:lpstr>
      <vt:lpstr>一、Liunx系统简介</vt:lpstr>
      <vt:lpstr>操作系统的角色</vt:lpstr>
      <vt:lpstr>PowerPoint 演示文稿</vt:lpstr>
      <vt:lpstr>二、发展史概览</vt:lpstr>
      <vt:lpstr>发展史：Linux之父</vt:lpstr>
      <vt:lpstr>内核：http://kernel.org/</vt:lpstr>
      <vt:lpstr>Linux的发行版</vt:lpstr>
      <vt:lpstr>应用领域</vt:lpstr>
      <vt:lpstr>应用领域：Linux服务器</vt:lpstr>
      <vt:lpstr>网站预览：http://106.14.41.112/</vt:lpstr>
      <vt:lpstr>应用领域：嵌入式，安卓手机</vt:lpstr>
      <vt:lpstr>三、Window和Linux的比较</vt:lpstr>
      <vt:lpstr>四、实例1：Windows下配置网卡信息</vt:lpstr>
      <vt:lpstr>Linux下修改网卡信息配置文件</vt:lpstr>
      <vt:lpstr>实例2：查找一个文件 (演示)</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Administrator</cp:lastModifiedBy>
  <cp:revision>227</cp:revision>
  <dcterms:created xsi:type="dcterms:W3CDTF">2015-05-05T08:02:00Z</dcterms:created>
  <dcterms:modified xsi:type="dcterms:W3CDTF">2017-01-04T18:10:10Z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2052-10.1.0.6135</vt:lpwstr>
  </property>
</Properties>
</file>